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1" r:id="rId4"/>
    <p:sldId id="269" r:id="rId5"/>
    <p:sldId id="263" r:id="rId6"/>
    <p:sldId id="273" r:id="rId7"/>
    <p:sldId id="275" r:id="rId8"/>
    <p:sldId id="264" r:id="rId9"/>
    <p:sldId id="274" r:id="rId10"/>
    <p:sldId id="278" r:id="rId11"/>
    <p:sldId id="326" r:id="rId12"/>
    <p:sldId id="279" r:id="rId13"/>
    <p:sldId id="280" r:id="rId14"/>
    <p:sldId id="311" r:id="rId15"/>
    <p:sldId id="312" r:id="rId16"/>
    <p:sldId id="313" r:id="rId17"/>
    <p:sldId id="314" r:id="rId18"/>
    <p:sldId id="315" r:id="rId19"/>
    <p:sldId id="316" r:id="rId20"/>
    <p:sldId id="281" r:id="rId21"/>
    <p:sldId id="290" r:id="rId22"/>
    <p:sldId id="320" r:id="rId23"/>
    <p:sldId id="319" r:id="rId24"/>
    <p:sldId id="321" r:id="rId25"/>
    <p:sldId id="322" r:id="rId26"/>
    <p:sldId id="323" r:id="rId27"/>
    <p:sldId id="329" r:id="rId28"/>
    <p:sldId id="295" r:id="rId29"/>
    <p:sldId id="296" r:id="rId30"/>
    <p:sldId id="298" r:id="rId31"/>
    <p:sldId id="301" r:id="rId32"/>
    <p:sldId id="302" r:id="rId33"/>
    <p:sldId id="303" r:id="rId34"/>
    <p:sldId id="304" r:id="rId35"/>
    <p:sldId id="307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18" r:id="rId48"/>
    <p:sldId id="341" r:id="rId49"/>
    <p:sldId id="342" r:id="rId50"/>
    <p:sldId id="343" r:id="rId51"/>
    <p:sldId id="344" r:id="rId52"/>
    <p:sldId id="345" r:id="rId53"/>
    <p:sldId id="309" r:id="rId54"/>
  </p:sldIdLst>
  <p:sldSz cx="18288000" cy="10287000"/>
  <p:notesSz cx="6858000" cy="9144000"/>
  <p:embeddedFontLst>
    <p:embeddedFont>
      <p:font typeface="Calibri (MS)" panose="020F0502020204030204" pitchFamily="34" charset="0"/>
      <p:regular r:id="rId56"/>
    </p:embeddedFont>
    <p:embeddedFont>
      <p:font typeface="Calibri (MS) Light" panose="020F0302020204030204" pitchFamily="34" charset="0"/>
      <p:regular r:id="rId57"/>
    </p:embeddedFont>
    <p:embeddedFont>
      <p:font typeface="Montserrat Bold" pitchFamily="2" charset="77"/>
      <p:regular r:id="rId58"/>
      <p:bold r:id="rId59"/>
    </p:embeddedFont>
    <p:embeddedFont>
      <p:font typeface="Montserrat Extra-Light" pitchFamily="2" charset="77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4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4D7ED-7135-7E40-BD14-4128F5BFD85C}" v="274" dt="2025-07-14T10:13:14.724"/>
    <p1510:client id="{3EF557AE-2332-CF41-93C8-AA9C79188C58}" v="10" dt="2025-07-15T09:07:22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56349"/>
  </p:normalViewPr>
  <p:slideViewPr>
    <p:cSldViewPr snapToGrid="0">
      <p:cViewPr varScale="1">
        <p:scale>
          <a:sx n="35" d="100"/>
          <a:sy n="35" d="100"/>
        </p:scale>
        <p:origin x="1352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nacio Martin Sarmiento Barbieri" userId="c59a53bf-5d5c-4855-b15c-e716b9441868" providerId="ADAL" clId="{3EF557AE-2332-CF41-93C8-AA9C79188C58}"/>
    <pc:docChg chg="undo custSel addSld modSld sldOrd">
      <pc:chgData name="Ignacio Martin Sarmiento Barbieri" userId="c59a53bf-5d5c-4855-b15c-e716b9441868" providerId="ADAL" clId="{3EF557AE-2332-CF41-93C8-AA9C79188C58}" dt="2025-07-15T09:06:45.390" v="285" actId="20577"/>
      <pc:docMkLst>
        <pc:docMk/>
      </pc:docMkLst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0" sldId="256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6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6"/>
            <ac:spMk id="4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6"/>
            <ac:spMk id="5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6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0" sldId="257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2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5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7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8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10" creationId="{36BF344E-CCF3-3A7B-348B-3108F8DD66B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11" creationId="{CDB34B98-C8B1-C11D-7E26-32B6BCD52D2C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0" sldId="261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1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1"/>
            <ac:spMk id="4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1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1"/>
            <ac:spMk id="7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1"/>
            <ac:spMk id="8" creationId="{07E933AC-E311-5B89-AAD8-0C4A65D9AD1D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0" sldId="263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3"/>
            <ac:spMk id="2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3"/>
            <ac:spMk id="4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3"/>
            <ac:spMk id="5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3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3"/>
            <ac:spMk id="7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3"/>
            <ac:spMk id="8" creationId="{00000000-0000-0000-0000-000000000000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3:16.319" v="218" actId="1076"/>
        <pc:sldMkLst>
          <pc:docMk/>
          <pc:sldMk cId="0" sldId="264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4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6:03:16.319" v="218" actId="1076"/>
          <ac:spMkLst>
            <pc:docMk/>
            <pc:sldMk cId="0" sldId="264"/>
            <ac:spMk id="4" creationId="{B1503A80-7BBC-C1C8-E363-3C3BBEBA1A9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4"/>
            <ac:spMk id="14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4"/>
            <ac:spMk id="15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4"/>
            <ac:spMk id="16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6:03:09.929" v="217" actId="20577"/>
          <ac:spMkLst>
            <pc:docMk/>
            <pc:sldMk cId="0" sldId="264"/>
            <ac:spMk id="17" creationId="{00000000-0000-0000-0000-000000000000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5:59:52.258" v="153" actId="20577"/>
        <pc:sldMkLst>
          <pc:docMk/>
          <pc:sldMk cId="703610711" sldId="269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3610711" sldId="269"/>
            <ac:spMk id="3" creationId="{2043AFB3-C8DD-4C09-141C-A827668DE03E}"/>
          </ac:spMkLst>
        </pc:spChg>
        <pc:spChg chg="mod">
          <ac:chgData name="Ignacio Martin Sarmiento Barbieri" userId="c59a53bf-5d5c-4855-b15c-e716b9441868" providerId="ADAL" clId="{3EF557AE-2332-CF41-93C8-AA9C79188C58}" dt="2025-07-14T15:59:52.258" v="153" actId="20577"/>
          <ac:spMkLst>
            <pc:docMk/>
            <pc:sldMk cId="703610711" sldId="269"/>
            <ac:spMk id="4" creationId="{ED170183-FEF0-9C0F-3797-2B18B8E651C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3610711" sldId="269"/>
            <ac:spMk id="6" creationId="{E6301F7B-C9BB-0268-BC2A-7A94A3DE1EC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3610711" sldId="269"/>
            <ac:spMk id="7" creationId="{FB1F45F3-BF19-58CA-2873-5FC87E233A5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3610711" sldId="269"/>
            <ac:spMk id="8" creationId="{6A7D8627-BD27-D73B-CF8B-22953125B433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353983505" sldId="273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353983505" sldId="273"/>
            <ac:spMk id="2" creationId="{63063F58-4194-6312-9C21-3931B338846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353983505" sldId="273"/>
            <ac:spMk id="4" creationId="{FADFD7C4-7070-F7C6-69A3-49DDE8BAAB9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353983505" sldId="273"/>
            <ac:spMk id="5" creationId="{A745CA2B-9413-F4F1-4792-88F110C1B26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353983505" sldId="273"/>
            <ac:spMk id="6" creationId="{A1698A68-AFF6-68C0-6E9B-6072E4CF166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353983505" sldId="273"/>
            <ac:spMk id="7" creationId="{E301817D-5947-3178-C93E-2A7E7B5D9F7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353983505" sldId="273"/>
            <ac:spMk id="10" creationId="{35F52224-17D4-654A-3B7B-82FE46DB7636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705761608" sldId="274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5761608" sldId="274"/>
            <ac:spMk id="3" creationId="{57E12881-A316-1630-BCB0-5FE47CA5FA1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5761608" sldId="274"/>
            <ac:spMk id="14" creationId="{B02D6DCE-18DD-4806-7E72-4BC43220CB4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5761608" sldId="274"/>
            <ac:spMk id="15" creationId="{ACD20F74-46B8-CF3B-6D3A-FF25D9C7992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5761608" sldId="274"/>
            <ac:spMk id="16" creationId="{045533D3-2D46-94DD-3E17-624758251981}"/>
          </ac:spMkLst>
        </pc:spChg>
        <pc:picChg chg="mod">
          <ac:chgData name="Ignacio Martin Sarmiento Barbieri" userId="c59a53bf-5d5c-4855-b15c-e716b9441868" providerId="ADAL" clId="{3EF557AE-2332-CF41-93C8-AA9C79188C58}" dt="2025-07-14T14:09:49.173" v="20" actId="14100"/>
          <ac:picMkLst>
            <pc:docMk/>
            <pc:sldMk cId="705761608" sldId="274"/>
            <ac:picMk id="2" creationId="{355702EF-DC4C-401E-BC70-3196820E18DA}"/>
          </ac:picMkLst>
        </pc:picChg>
        <pc:picChg chg="mod">
          <ac:chgData name="Ignacio Martin Sarmiento Barbieri" userId="c59a53bf-5d5c-4855-b15c-e716b9441868" providerId="ADAL" clId="{3EF557AE-2332-CF41-93C8-AA9C79188C58}" dt="2025-07-14T14:09:46.545" v="19" actId="14100"/>
          <ac:picMkLst>
            <pc:docMk/>
            <pc:sldMk cId="705761608" sldId="274"/>
            <ac:picMk id="5" creationId="{CB8ED8A4-6BE6-CF53-654C-612C4B442353}"/>
          </ac:picMkLst>
        </pc:pic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194764897" sldId="275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94764897" sldId="275"/>
            <ac:spMk id="2" creationId="{831987C1-47FD-700A-F1CE-AB54DEBDB0E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94764897" sldId="275"/>
            <ac:spMk id="4" creationId="{4B6BE3C6-E774-8A01-6642-0177D75BC64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94764897" sldId="275"/>
            <ac:spMk id="5" creationId="{93D90329-E959-CD2C-F7B3-D6F5835C776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94764897" sldId="275"/>
            <ac:spMk id="6" creationId="{2F129CF9-FDB8-5CFC-CF5F-A568141E1FF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94764897" sldId="275"/>
            <ac:spMk id="7" creationId="{377FF642-5300-A760-E609-62534A77F7A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94764897" sldId="275"/>
            <ac:spMk id="10" creationId="{F4F062BB-7915-DE57-A0FB-90A448766D8D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408395675" sldId="278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408395675" sldId="278"/>
            <ac:spMk id="3" creationId="{852CF753-C9FA-D34E-BAD6-05B2660232F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408395675" sldId="278"/>
            <ac:spMk id="14" creationId="{0EE2B3A3-349D-451F-70EF-615D01F55D1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408395675" sldId="278"/>
            <ac:spMk id="15" creationId="{5CBA267F-827C-B87B-FDFB-FD924C91C4F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408395675" sldId="278"/>
            <ac:spMk id="16" creationId="{6B857982-F6F8-4FDC-9F21-CE4C2E6983FA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4:23.034" v="233" actId="948"/>
        <pc:sldMkLst>
          <pc:docMk/>
          <pc:sldMk cId="1415620638" sldId="279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415620638" sldId="279"/>
            <ac:spMk id="3" creationId="{BE91B30A-D3A5-8A7E-101E-8AD582D31D64}"/>
          </ac:spMkLst>
        </pc:spChg>
        <pc:spChg chg="mod">
          <ac:chgData name="Ignacio Martin Sarmiento Barbieri" userId="c59a53bf-5d5c-4855-b15c-e716b9441868" providerId="ADAL" clId="{3EF557AE-2332-CF41-93C8-AA9C79188C58}" dt="2025-07-14T16:04:23.034" v="233" actId="948"/>
          <ac:spMkLst>
            <pc:docMk/>
            <pc:sldMk cId="1415620638" sldId="279"/>
            <ac:spMk id="4" creationId="{A6435AAE-90F2-3352-2A7B-C8F0727D729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415620638" sldId="279"/>
            <ac:spMk id="14" creationId="{D5729BB8-9339-EAD5-8D35-535262CC59B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415620638" sldId="279"/>
            <ac:spMk id="15" creationId="{55D0C6F4-8E6B-812A-461E-2D33D3918F1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415620638" sldId="279"/>
            <ac:spMk id="16" creationId="{94D4A0F5-1E27-48AD-DA2A-504516635F85}"/>
          </ac:spMkLst>
        </pc:spChg>
        <pc:spChg chg="mod">
          <ac:chgData name="Ignacio Martin Sarmiento Barbieri" userId="c59a53bf-5d5c-4855-b15c-e716b9441868" providerId="ADAL" clId="{3EF557AE-2332-CF41-93C8-AA9C79188C58}" dt="2025-07-14T16:03:27.785" v="219" actId="1076"/>
          <ac:spMkLst>
            <pc:docMk/>
            <pc:sldMk cId="1415620638" sldId="279"/>
            <ac:spMk id="17" creationId="{2E68202B-ED15-9CEC-0C8C-A334C10F6B25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4:53.590" v="238" actId="403"/>
        <pc:sldMkLst>
          <pc:docMk/>
          <pc:sldMk cId="2084412256" sldId="280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84412256" sldId="280"/>
            <ac:spMk id="3" creationId="{601CC475-26AC-46FD-264B-9F051934F44B}"/>
          </ac:spMkLst>
        </pc:spChg>
        <pc:spChg chg="mod">
          <ac:chgData name="Ignacio Martin Sarmiento Barbieri" userId="c59a53bf-5d5c-4855-b15c-e716b9441868" providerId="ADAL" clId="{3EF557AE-2332-CF41-93C8-AA9C79188C58}" dt="2025-07-14T16:04:53.590" v="238" actId="403"/>
          <ac:spMkLst>
            <pc:docMk/>
            <pc:sldMk cId="2084412256" sldId="280"/>
            <ac:spMk id="4" creationId="{37217DB2-8418-5EA4-31C6-38DD3DDC85F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84412256" sldId="280"/>
            <ac:spMk id="14" creationId="{4174E4A2-8CE2-8C0E-4C7E-1B24BDBFD3D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84412256" sldId="280"/>
            <ac:spMk id="15" creationId="{799A3631-EBEC-96EA-50B7-42F82FF4FF2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84412256" sldId="280"/>
            <ac:spMk id="16" creationId="{974A5092-9A30-22FE-64C8-66E99F30879C}"/>
          </ac:spMkLst>
        </pc:spChg>
        <pc:spChg chg="mod">
          <ac:chgData name="Ignacio Martin Sarmiento Barbieri" userId="c59a53bf-5d5c-4855-b15c-e716b9441868" providerId="ADAL" clId="{3EF557AE-2332-CF41-93C8-AA9C79188C58}" dt="2025-07-14T16:04:33.625" v="234" actId="14100"/>
          <ac:spMkLst>
            <pc:docMk/>
            <pc:sldMk cId="2084412256" sldId="280"/>
            <ac:spMk id="17" creationId="{26EC7DE5-E0BB-A3B1-9E92-5756CE288922}"/>
          </ac:spMkLst>
        </pc:spChg>
      </pc:sldChg>
      <pc:sldChg chg="modSp mod ord">
        <pc:chgData name="Ignacio Martin Sarmiento Barbieri" userId="c59a53bf-5d5c-4855-b15c-e716b9441868" providerId="ADAL" clId="{3EF557AE-2332-CF41-93C8-AA9C79188C58}" dt="2025-07-14T16:05:47.204" v="239" actId="20578"/>
        <pc:sldMkLst>
          <pc:docMk/>
          <pc:sldMk cId="1860164857" sldId="281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60164857" sldId="281"/>
            <ac:spMk id="3" creationId="{C271C55F-1841-6091-A0A8-F98551AFECB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60164857" sldId="281"/>
            <ac:spMk id="6" creationId="{A0418095-D018-57B3-54CE-B47A8C0708A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60164857" sldId="281"/>
            <ac:spMk id="14" creationId="{72CA6FC6-6441-F6A8-03F2-AB3866C77AB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60164857" sldId="281"/>
            <ac:spMk id="15" creationId="{6EF12592-79D6-71D7-1F98-56DFC329023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60164857" sldId="281"/>
            <ac:spMk id="16" creationId="{C74FBB1C-3FA2-9833-A3AD-3A35C38EA5DE}"/>
          </ac:spMkLst>
        </pc:spChg>
        <pc:graphicFrameChg chg="mod modGraphic">
          <ac:chgData name="Ignacio Martin Sarmiento Barbieri" userId="c59a53bf-5d5c-4855-b15c-e716b9441868" providerId="ADAL" clId="{3EF557AE-2332-CF41-93C8-AA9C79188C58}" dt="2025-07-14T14:16:58.261" v="81" actId="790"/>
          <ac:graphicFrameMkLst>
            <pc:docMk/>
            <pc:sldMk cId="1860164857" sldId="281"/>
            <ac:graphicFrameMk id="18" creationId="{D158826B-5DAD-7678-6D8C-C68C1C718886}"/>
          </ac:graphicFrameMkLst>
        </pc:graphicFrame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563376492" sldId="290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63376492" sldId="290"/>
            <ac:spMk id="3" creationId="{731616F6-94A3-BD98-7897-562536A7841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63376492" sldId="290"/>
            <ac:spMk id="4" creationId="{5EFF1568-71B1-5F2B-D032-E720023FF53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63376492" sldId="290"/>
            <ac:spMk id="7" creationId="{56F038B6-1D7D-CCE6-25E9-C42BEA608624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7:34.563" v="252" actId="1076"/>
        <pc:sldMkLst>
          <pc:docMk/>
          <pc:sldMk cId="342446812" sldId="295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2446812" sldId="295"/>
            <ac:spMk id="3" creationId="{10759F93-9172-46E6-8BEA-6ABE1DEA784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2446812" sldId="295"/>
            <ac:spMk id="6" creationId="{CFBFE5F9-EC79-D76F-13F5-8E7C44F4C4E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2446812" sldId="295"/>
            <ac:spMk id="7" creationId="{F4402FF4-2107-3E12-27AC-1594FDF27E4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2446812" sldId="295"/>
            <ac:spMk id="14" creationId="{88241CA8-E534-93BC-DD6C-3F42F7FC2B6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2446812" sldId="295"/>
            <ac:spMk id="15" creationId="{75D3F6B7-5829-FC78-BE85-38BFE38739C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2446812" sldId="295"/>
            <ac:spMk id="16" creationId="{24107E4E-21BC-D3CC-1EC8-910ED8DA4B75}"/>
          </ac:spMkLst>
        </pc:spChg>
        <pc:graphicFrameChg chg="mod modGraphic">
          <ac:chgData name="Ignacio Martin Sarmiento Barbieri" userId="c59a53bf-5d5c-4855-b15c-e716b9441868" providerId="ADAL" clId="{3EF557AE-2332-CF41-93C8-AA9C79188C58}" dt="2025-07-14T16:07:34.563" v="252" actId="1076"/>
          <ac:graphicFrameMkLst>
            <pc:docMk/>
            <pc:sldMk cId="342446812" sldId="295"/>
            <ac:graphicFrameMk id="18" creationId="{E6AEDAC5-8A76-FD0E-C8F3-412115A783B2}"/>
          </ac:graphicFrameMkLst>
        </pc:graphicFrame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162966401" sldId="296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162966401" sldId="296"/>
            <ac:spMk id="3" creationId="{8A3968D1-2F5C-354D-BE6F-849E1466A1F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162966401" sldId="296"/>
            <ac:spMk id="4" creationId="{45A493EF-4F91-C0F4-8C7B-84D67F59836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162966401" sldId="296"/>
            <ac:spMk id="5" creationId="{D36CA1CD-637B-2D41-EF69-4D5F34A65DD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162966401" sldId="296"/>
            <ac:spMk id="6" creationId="{E492386E-77A8-98CD-EE59-8FE30963495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162966401" sldId="296"/>
            <ac:spMk id="14" creationId="{3F25B9ED-A91A-BF1C-53FD-58F36AC02A4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162966401" sldId="296"/>
            <ac:spMk id="15" creationId="{984807AF-A02B-B13E-8D52-B6369910460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162966401" sldId="296"/>
            <ac:spMk id="16" creationId="{E453CFF7-DFBF-FB96-D87E-45D62D17901C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8:15.388" v="257" actId="20577"/>
        <pc:sldMkLst>
          <pc:docMk/>
          <pc:sldMk cId="4131562140" sldId="298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31562140" sldId="298"/>
            <ac:spMk id="3" creationId="{A0C20CE6-BF63-69B6-2AC3-E00D2B3864A6}"/>
          </ac:spMkLst>
        </pc:spChg>
        <pc:spChg chg="mod">
          <ac:chgData name="Ignacio Martin Sarmiento Barbieri" userId="c59a53bf-5d5c-4855-b15c-e716b9441868" providerId="ADAL" clId="{3EF557AE-2332-CF41-93C8-AA9C79188C58}" dt="2025-07-14T16:08:15.388" v="257" actId="20577"/>
          <ac:spMkLst>
            <pc:docMk/>
            <pc:sldMk cId="4131562140" sldId="298"/>
            <ac:spMk id="4" creationId="{38E0FE21-104F-2E0A-1894-61A14784F43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31562140" sldId="298"/>
            <ac:spMk id="5" creationId="{48753793-C36A-E06B-67A0-FB609E09F8C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31562140" sldId="298"/>
            <ac:spMk id="6" creationId="{0B501222-0607-40AD-6284-6399D7E7047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31562140" sldId="298"/>
            <ac:spMk id="14" creationId="{4A2F373B-241B-1FD2-1684-2D0FCF9ABE2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31562140" sldId="298"/>
            <ac:spMk id="15" creationId="{D9C985B1-8811-A71F-4145-001182D5DEF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31562140" sldId="298"/>
            <ac:spMk id="16" creationId="{013A1CA5-880B-B014-C726-BA6FE7F341FF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8:10.975" v="256" actId="20577"/>
        <pc:sldMkLst>
          <pc:docMk/>
          <pc:sldMk cId="3160874457" sldId="301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60874457" sldId="301"/>
            <ac:spMk id="3" creationId="{1FCF03F6-0079-192B-4BDE-B5F5D8BEE13B}"/>
          </ac:spMkLst>
        </pc:spChg>
        <pc:spChg chg="mod">
          <ac:chgData name="Ignacio Martin Sarmiento Barbieri" userId="c59a53bf-5d5c-4855-b15c-e716b9441868" providerId="ADAL" clId="{3EF557AE-2332-CF41-93C8-AA9C79188C58}" dt="2025-07-14T16:08:10.975" v="256" actId="20577"/>
          <ac:spMkLst>
            <pc:docMk/>
            <pc:sldMk cId="3160874457" sldId="301"/>
            <ac:spMk id="4" creationId="{F407D91F-877E-0A9A-8379-3A16ED3435D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60874457" sldId="301"/>
            <ac:spMk id="5" creationId="{3225C094-2B5A-66D5-4A98-5E4B5C2B353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60874457" sldId="301"/>
            <ac:spMk id="6" creationId="{680EE7B9-BA20-88E9-5AC7-2F5EC050553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60874457" sldId="301"/>
            <ac:spMk id="14" creationId="{6A902C3C-FB90-B933-6565-BAB3A143124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60874457" sldId="301"/>
            <ac:spMk id="15" creationId="{3CB4851D-9EAE-D057-DAB2-54CA2258A35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60874457" sldId="301"/>
            <ac:spMk id="16" creationId="{5D6EEA30-DC82-9771-73DF-FE30F34DDE40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8:24.894" v="264" actId="15"/>
        <pc:sldMkLst>
          <pc:docMk/>
          <pc:sldMk cId="818170190" sldId="302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18170190" sldId="302"/>
            <ac:spMk id="3" creationId="{99B42598-E33B-5B09-8A17-8610EB49CC03}"/>
          </ac:spMkLst>
        </pc:spChg>
        <pc:spChg chg="mod">
          <ac:chgData name="Ignacio Martin Sarmiento Barbieri" userId="c59a53bf-5d5c-4855-b15c-e716b9441868" providerId="ADAL" clId="{3EF557AE-2332-CF41-93C8-AA9C79188C58}" dt="2025-07-14T16:08:24.894" v="264" actId="15"/>
          <ac:spMkLst>
            <pc:docMk/>
            <pc:sldMk cId="818170190" sldId="302"/>
            <ac:spMk id="4" creationId="{E19E7B78-8D36-0F52-9D96-35B048D95E0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18170190" sldId="302"/>
            <ac:spMk id="5" creationId="{E6D1C9C1-6D67-21AD-BAD2-4962D2163BA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18170190" sldId="302"/>
            <ac:spMk id="6" creationId="{B0F62F65-1E6D-E900-E97C-497727958C4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18170190" sldId="302"/>
            <ac:spMk id="14" creationId="{3327BA2A-5E5B-3558-043F-86E1AF9D2AA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18170190" sldId="302"/>
            <ac:spMk id="15" creationId="{C654FFD7-52ED-02F7-FC0E-913C1B59695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18170190" sldId="302"/>
            <ac:spMk id="16" creationId="{FA163E6B-C6B8-9A34-A345-80ABC0653037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8:39.573" v="274" actId="20577"/>
        <pc:sldMkLst>
          <pc:docMk/>
          <pc:sldMk cId="2231182399" sldId="303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31182399" sldId="303"/>
            <ac:spMk id="3" creationId="{B9C4470A-2BCB-069E-C99C-E35F40D3AE5A}"/>
          </ac:spMkLst>
        </pc:spChg>
        <pc:spChg chg="mod">
          <ac:chgData name="Ignacio Martin Sarmiento Barbieri" userId="c59a53bf-5d5c-4855-b15c-e716b9441868" providerId="ADAL" clId="{3EF557AE-2332-CF41-93C8-AA9C79188C58}" dt="2025-07-14T16:08:39.573" v="274" actId="20577"/>
          <ac:spMkLst>
            <pc:docMk/>
            <pc:sldMk cId="2231182399" sldId="303"/>
            <ac:spMk id="4" creationId="{E7917F35-2891-7D37-1F56-D22989EDC43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31182399" sldId="303"/>
            <ac:spMk id="5" creationId="{27EE8284-2B1A-C5EC-6335-569B5076771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31182399" sldId="303"/>
            <ac:spMk id="6" creationId="{6B6D76B8-3478-E02C-3206-1FE054B0AD2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31182399" sldId="303"/>
            <ac:spMk id="14" creationId="{FBA1A8D0-111D-F7B4-2AD6-8171F7958CA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31182399" sldId="303"/>
            <ac:spMk id="15" creationId="{F56BB000-E7B3-BCE7-0130-550B16595EE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31182399" sldId="303"/>
            <ac:spMk id="16" creationId="{0D05321A-5551-8A52-DBDA-C7DC06D37292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8:50.143" v="280" actId="404"/>
        <pc:sldMkLst>
          <pc:docMk/>
          <pc:sldMk cId="1007040565" sldId="304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07040565" sldId="304"/>
            <ac:spMk id="3" creationId="{8CFE9A10-6819-EABF-BA11-EE31FAB23128}"/>
          </ac:spMkLst>
        </pc:spChg>
        <pc:spChg chg="mod">
          <ac:chgData name="Ignacio Martin Sarmiento Barbieri" userId="c59a53bf-5d5c-4855-b15c-e716b9441868" providerId="ADAL" clId="{3EF557AE-2332-CF41-93C8-AA9C79188C58}" dt="2025-07-14T16:08:50.143" v="280" actId="404"/>
          <ac:spMkLst>
            <pc:docMk/>
            <pc:sldMk cId="1007040565" sldId="304"/>
            <ac:spMk id="4" creationId="{E54F8A8A-1BB3-66CC-5AAA-CE3BD4B79AC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07040565" sldId="304"/>
            <ac:spMk id="5" creationId="{E18FF449-5091-2B12-031C-29AF591EE2E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07040565" sldId="304"/>
            <ac:spMk id="6" creationId="{7671C159-83C0-05A6-1A00-8BED69847C1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07040565" sldId="304"/>
            <ac:spMk id="14" creationId="{E11D9D23-E748-E8B6-0152-847916AB5D2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07040565" sldId="304"/>
            <ac:spMk id="15" creationId="{AAC67453-8F58-96AA-7EAC-696D8F5AC19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07040565" sldId="304"/>
            <ac:spMk id="16" creationId="{A33F76EF-A303-DB92-174A-5E5DE55B4E7A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01653310" sldId="307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1653310" sldId="307"/>
            <ac:spMk id="3" creationId="{35733550-581A-2910-429D-8F9DFC3A1C7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1653310" sldId="307"/>
            <ac:spMk id="4" creationId="{275CF756-3EF5-DF59-01E2-5306DA6CD3A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1653310" sldId="307"/>
            <ac:spMk id="5" creationId="{5052902A-F4CC-5DBB-4F9B-94CBBB7897B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1653310" sldId="307"/>
            <ac:spMk id="6" creationId="{CA71F158-6544-FA47-64D7-5E1E860524A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1653310" sldId="307"/>
            <ac:spMk id="14" creationId="{BB008459-CF58-642F-566F-672941F3719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1653310" sldId="307"/>
            <ac:spMk id="15" creationId="{10EE48C0-A0C0-EFB5-B79B-1F22842ED15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1653310" sldId="307"/>
            <ac:spMk id="16" creationId="{6C01E784-90E4-1D3B-5B28-B71FF840D76C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628701987" sldId="309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28701987" sldId="309"/>
            <ac:spMk id="3" creationId="{D3603AB2-9E9E-435B-3CB3-DDC0AE847B0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28701987" sldId="309"/>
            <ac:spMk id="4" creationId="{E3DA709D-127F-A77C-4C68-B99A559540A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28701987" sldId="309"/>
            <ac:spMk id="5" creationId="{E7F39A86-52C5-7704-0E54-61E270F97ED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28701987" sldId="309"/>
            <ac:spMk id="6" creationId="{B1A97E14-4DFF-A405-33C3-547288BC953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28701987" sldId="309"/>
            <ac:spMk id="14" creationId="{C8046093-6EC0-F3B0-0489-805A1DCFE96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28701987" sldId="309"/>
            <ac:spMk id="15" creationId="{7AEFB55D-8879-4F99-E887-790377748DC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28701987" sldId="309"/>
            <ac:spMk id="16" creationId="{B760AA05-B754-8416-0DD3-D495AA37195F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489916474" sldId="311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2" creationId="{5AC38BD0-7D51-5F03-6C84-35E72B406BD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3" creationId="{023CB880-07FD-D871-C579-F04D19D85F4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4" creationId="{BBCD6A2F-81F0-F958-BAAD-DB65B3B548D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5" creationId="{8AB25EDA-F191-6DF4-136D-1B1C095E998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6" creationId="{492D1B10-DCAE-24F4-3376-82852D5C154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7" creationId="{B87B042F-CDAF-0EE7-C8B8-B2B400B9B69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14" creationId="{9806CF63-97D6-00D4-1A97-1CC9D707781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15" creationId="{0F514F58-FE0C-06F3-6390-F7F5E99D7D1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16" creationId="{AFF57E74-F8E8-94F2-9DC1-E26E0BC2DD6D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6:09.213" v="241" actId="1076"/>
        <pc:sldMkLst>
          <pc:docMk/>
          <pc:sldMk cId="1332173232" sldId="312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3" creationId="{72E40E9B-AE66-47B5-AADE-DE55186BBE4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4" creationId="{FD8B8050-1341-3DFD-5EB0-CBA591333D5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5" creationId="{A78168B1-5BFD-7E10-5A26-1D1FBD401AB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6" creationId="{9CD8E8C0-EC35-3E94-D682-14AFD9C8E020}"/>
          </ac:spMkLst>
        </pc:spChg>
        <pc:spChg chg="mod">
          <ac:chgData name="Ignacio Martin Sarmiento Barbieri" userId="c59a53bf-5d5c-4855-b15c-e716b9441868" providerId="ADAL" clId="{3EF557AE-2332-CF41-93C8-AA9C79188C58}" dt="2025-07-14T16:06:05.457" v="240" actId="1076"/>
          <ac:spMkLst>
            <pc:docMk/>
            <pc:sldMk cId="1332173232" sldId="312"/>
            <ac:spMk id="8" creationId="{F30E15FE-5A12-4BF7-69BE-CDEBDC87CA6D}"/>
          </ac:spMkLst>
        </pc:spChg>
        <pc:spChg chg="mod">
          <ac:chgData name="Ignacio Martin Sarmiento Barbieri" userId="c59a53bf-5d5c-4855-b15c-e716b9441868" providerId="ADAL" clId="{3EF557AE-2332-CF41-93C8-AA9C79188C58}" dt="2025-07-14T16:06:09.213" v="241" actId="1076"/>
          <ac:spMkLst>
            <pc:docMk/>
            <pc:sldMk cId="1332173232" sldId="312"/>
            <ac:spMk id="9" creationId="{F5E50716-DEF9-73EF-3322-3F5CC3F52C0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14" creationId="{6AA8C9B8-7D34-E4DC-F44D-8D916C18796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15" creationId="{72A4F141-2A1A-3EB3-1335-6BBB7786F09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16" creationId="{FF7A0D7A-8555-FE23-3543-0C5B00A671B4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9214267" sldId="313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2" creationId="{0E6F1249-8C10-CCD0-7414-4872C21ADEC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3" creationId="{A48574CE-515D-F240-C097-617AA89BE59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4" creationId="{D2445FBD-2B70-BE51-17AE-86BA48D9D30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5" creationId="{283929D1-0E9C-1EFA-EF4E-EA25323C4FD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6" creationId="{3CF8EF8C-627E-AD67-6292-BEDE0170712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7" creationId="{CB8ED546-DAD7-93F4-7BB7-B66080F67FE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14" creationId="{C110E750-736E-BB0C-7C36-30F8FE91657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15" creationId="{38467B7A-18AF-16D3-8B13-621BB928013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16" creationId="{15246C39-FAF9-3FA8-62A1-711869A5BB34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156043904" sldId="314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3" creationId="{3BF3323D-1874-9C3C-F972-8A3E4CA2503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4" creationId="{C8DDA9A4-C901-8B83-26C4-F5793E05911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5" creationId="{AFA5BCEB-14ED-C7C1-1C3D-D7591D0EBBC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6" creationId="{61ACE258-0C64-9393-E613-F4035C24B9F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8" creationId="{8969A40D-1BE4-05A9-F17C-C680C6219EE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9" creationId="{A71A0631-2218-F495-BD65-FBA435052DA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14" creationId="{9F88C38A-9893-C750-4533-318D5B74A1F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15" creationId="{CE425057-94DD-01FD-CBF7-F0FE09C1A43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16" creationId="{ACBCE3AC-C69C-2F26-1CB6-2A3E424AA897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619409718" sldId="315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3" creationId="{795C2609-A60C-05F3-8394-7CC05CA35CC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4" creationId="{76E0D97E-1A38-E6F6-C7D8-839569BAF50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5" creationId="{CAB4267D-4B6C-C470-F978-2F315F7E870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6" creationId="{B899764F-1149-0023-3B45-FAA63673F3E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8" creationId="{9C497848-8E97-2E1C-86B6-DA4BC8895D0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9" creationId="{2EE025CA-A346-1884-8C40-1CB4E0133D7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14" creationId="{93B78046-B773-313E-1E7B-55785FECC48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15" creationId="{8D58CBC2-0F42-E814-4E90-3CE03EE6F59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16" creationId="{16986045-58D9-0A59-3DAC-1F2AA20B367E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065356588" sldId="316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3" creationId="{C5547734-9848-DEB0-4AB5-D9684E1A7B2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4" creationId="{FF110CB9-3B8F-37BA-8522-6D1CFB6ECFF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5" creationId="{378B8771-0D28-B160-CC78-9CC1EA62CBA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6" creationId="{8406B2E2-D66C-5DB6-4796-CCD7BEE25DD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8" creationId="{F9313390-F36A-4ABA-7B2D-81DE02FF113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9" creationId="{5E212205-E22E-B711-E1C5-9D61F680AF1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14" creationId="{C54DAEB4-E7A2-D1D1-DBEC-B48FBA734F6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15" creationId="{E739A46A-ABD3-2BBD-073A-CF16E762B8F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16" creationId="{CFDFE87C-7B91-76C0-D490-C6F9F734E00E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163395515" sldId="318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63395515" sldId="318"/>
            <ac:spMk id="3" creationId="{C277CA26-E25B-09C4-7264-74402EA6419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63395515" sldId="318"/>
            <ac:spMk id="4" creationId="{7A85F5B8-4F22-D36C-B7F0-52B85CB11C9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63395515" sldId="318"/>
            <ac:spMk id="7" creationId="{BA206011-2842-1F1E-45AD-69E693F33E62}"/>
          </ac:spMkLst>
        </pc:spChg>
      </pc:sldChg>
      <pc:sldChg chg="modSp mod modNotesTx">
        <pc:chgData name="Ignacio Martin Sarmiento Barbieri" userId="c59a53bf-5d5c-4855-b15c-e716b9441868" providerId="ADAL" clId="{3EF557AE-2332-CF41-93C8-AA9C79188C58}" dt="2025-07-15T09:05:34.244" v="283" actId="20577"/>
        <pc:sldMkLst>
          <pc:docMk/>
          <pc:sldMk cId="3252370686" sldId="319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252370686" sldId="319"/>
            <ac:spMk id="3" creationId="{95F37732-8FAE-3B98-4327-CD297A02B443}"/>
          </ac:spMkLst>
        </pc:spChg>
        <pc:spChg chg="mod">
          <ac:chgData name="Ignacio Martin Sarmiento Barbieri" userId="c59a53bf-5d5c-4855-b15c-e716b9441868" providerId="ADAL" clId="{3EF557AE-2332-CF41-93C8-AA9C79188C58}" dt="2025-07-14T16:06:36.917" v="242" actId="2710"/>
          <ac:spMkLst>
            <pc:docMk/>
            <pc:sldMk cId="3252370686" sldId="319"/>
            <ac:spMk id="4" creationId="{A31C32BB-63A3-7EA1-CCBD-274C896E527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252370686" sldId="319"/>
            <ac:spMk id="5" creationId="{710F0533-443A-FFE2-9FEB-A779891CD40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252370686" sldId="319"/>
            <ac:spMk id="6" creationId="{C6FCE42F-CE7F-C887-EE5E-A8C0E983A25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252370686" sldId="319"/>
            <ac:spMk id="14" creationId="{E2474E83-5A29-6DD9-00F4-2A61E8419F9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252370686" sldId="319"/>
            <ac:spMk id="15" creationId="{148708C5-9F9C-6F23-1FD0-24C528700DB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252370686" sldId="319"/>
            <ac:spMk id="16" creationId="{4B3C59A2-089D-B2A0-C1D3-2A53A23058F4}"/>
          </ac:spMkLst>
        </pc:spChg>
      </pc:sldChg>
      <pc:sldChg chg="modSp mod modNotesTx">
        <pc:chgData name="Ignacio Martin Sarmiento Barbieri" userId="c59a53bf-5d5c-4855-b15c-e716b9441868" providerId="ADAL" clId="{3EF557AE-2332-CF41-93C8-AA9C79188C58}" dt="2025-07-15T09:05:30.284" v="282" actId="20577"/>
        <pc:sldMkLst>
          <pc:docMk/>
          <pc:sldMk cId="2965490028" sldId="320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965490028" sldId="320"/>
            <ac:spMk id="3" creationId="{E19257B5-B971-5392-1C07-96196439D6B4}"/>
          </ac:spMkLst>
        </pc:spChg>
        <pc:spChg chg="mod">
          <ac:chgData name="Ignacio Martin Sarmiento Barbieri" userId="c59a53bf-5d5c-4855-b15c-e716b9441868" providerId="ADAL" clId="{3EF557AE-2332-CF41-93C8-AA9C79188C58}" dt="2025-07-14T16:06:45.203" v="243" actId="2710"/>
          <ac:spMkLst>
            <pc:docMk/>
            <pc:sldMk cId="2965490028" sldId="320"/>
            <ac:spMk id="4" creationId="{6898CC88-0B61-9142-4812-74B70DAB67A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965490028" sldId="320"/>
            <ac:spMk id="5" creationId="{9CF54C29-E761-2341-8E8C-A9ECD330E04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965490028" sldId="320"/>
            <ac:spMk id="6" creationId="{03408DF2-F9B4-952C-2945-A2A6325544D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965490028" sldId="320"/>
            <ac:spMk id="14" creationId="{B157326B-DA20-58A7-4670-5895DCF4F76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965490028" sldId="320"/>
            <ac:spMk id="15" creationId="{ED93F683-83B9-B6B1-5F2F-110FC2FBA9C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965490028" sldId="320"/>
            <ac:spMk id="16" creationId="{DF96593F-9328-4AE7-C790-EB008CBDED07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6:51.848" v="244" actId="2710"/>
        <pc:sldMkLst>
          <pc:docMk/>
          <pc:sldMk cId="1367910868" sldId="321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67910868" sldId="321"/>
            <ac:spMk id="3" creationId="{B06FCCCC-5581-80CA-1926-B924080A65BA}"/>
          </ac:spMkLst>
        </pc:spChg>
        <pc:spChg chg="mod">
          <ac:chgData name="Ignacio Martin Sarmiento Barbieri" userId="c59a53bf-5d5c-4855-b15c-e716b9441868" providerId="ADAL" clId="{3EF557AE-2332-CF41-93C8-AA9C79188C58}" dt="2025-07-14T16:06:51.848" v="244" actId="2710"/>
          <ac:spMkLst>
            <pc:docMk/>
            <pc:sldMk cId="1367910868" sldId="321"/>
            <ac:spMk id="4" creationId="{4365EB7D-942C-B105-6446-087F91E8C87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67910868" sldId="321"/>
            <ac:spMk id="5" creationId="{35AB8C69-48FB-BC03-AB99-4EE313D2178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67910868" sldId="321"/>
            <ac:spMk id="6" creationId="{ACB06F96-D55C-F437-CC39-BA2E85D13A3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67910868" sldId="321"/>
            <ac:spMk id="14" creationId="{623F47A9-12EC-0955-6878-4FECE7C6054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67910868" sldId="321"/>
            <ac:spMk id="15" creationId="{5AA57246-C012-F3C7-47EA-7E6A0116EF9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67910868" sldId="321"/>
            <ac:spMk id="16" creationId="{6BCD5737-8B5C-7081-9D9F-1E50105A05D7}"/>
          </ac:spMkLst>
        </pc:spChg>
      </pc:sldChg>
      <pc:sldChg chg="modSp mod modNotesTx">
        <pc:chgData name="Ignacio Martin Sarmiento Barbieri" userId="c59a53bf-5d5c-4855-b15c-e716b9441868" providerId="ADAL" clId="{3EF557AE-2332-CF41-93C8-AA9C79188C58}" dt="2025-07-15T09:06:27.388" v="284" actId="20577"/>
        <pc:sldMkLst>
          <pc:docMk/>
          <pc:sldMk cId="2751925301" sldId="322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751925301" sldId="322"/>
            <ac:spMk id="3" creationId="{D50818AA-9A9B-3D53-B61D-6C19AB0A0F65}"/>
          </ac:spMkLst>
        </pc:spChg>
        <pc:spChg chg="mod">
          <ac:chgData name="Ignacio Martin Sarmiento Barbieri" userId="c59a53bf-5d5c-4855-b15c-e716b9441868" providerId="ADAL" clId="{3EF557AE-2332-CF41-93C8-AA9C79188C58}" dt="2025-07-14T16:07:11.396" v="248" actId="1076"/>
          <ac:spMkLst>
            <pc:docMk/>
            <pc:sldMk cId="2751925301" sldId="322"/>
            <ac:spMk id="4" creationId="{A222CCA4-3EE9-6A71-16E6-272D65B43A5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751925301" sldId="322"/>
            <ac:spMk id="5" creationId="{10E065B8-B316-AE64-80F8-AAEE60AD447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751925301" sldId="322"/>
            <ac:spMk id="6" creationId="{34E5C876-E503-CEAF-1AD1-630421CCF5D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751925301" sldId="322"/>
            <ac:spMk id="14" creationId="{6FFFCBB6-88EA-1B0F-5035-328A31EC227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751925301" sldId="322"/>
            <ac:spMk id="15" creationId="{CCA1AE13-5600-77AB-DB27-314C4EEED7C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751925301" sldId="322"/>
            <ac:spMk id="16" creationId="{B0AE40C9-1308-D39B-0AF3-60348F111F40}"/>
          </ac:spMkLst>
        </pc:spChg>
      </pc:sldChg>
      <pc:sldChg chg="modSp mod modNotesTx">
        <pc:chgData name="Ignacio Martin Sarmiento Barbieri" userId="c59a53bf-5d5c-4855-b15c-e716b9441868" providerId="ADAL" clId="{3EF557AE-2332-CF41-93C8-AA9C79188C58}" dt="2025-07-15T09:06:45.390" v="285" actId="20577"/>
        <pc:sldMkLst>
          <pc:docMk/>
          <pc:sldMk cId="574497809" sldId="323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74497809" sldId="323"/>
            <ac:spMk id="3" creationId="{48ECD764-BD6D-3B7E-971E-E5689FB4033F}"/>
          </ac:spMkLst>
        </pc:spChg>
        <pc:spChg chg="mod">
          <ac:chgData name="Ignacio Martin Sarmiento Barbieri" userId="c59a53bf-5d5c-4855-b15c-e716b9441868" providerId="ADAL" clId="{3EF557AE-2332-CF41-93C8-AA9C79188C58}" dt="2025-07-14T16:07:24.801" v="251" actId="14100"/>
          <ac:spMkLst>
            <pc:docMk/>
            <pc:sldMk cId="574497809" sldId="323"/>
            <ac:spMk id="4" creationId="{616156AE-EA24-E0C9-6732-458ABC04024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74497809" sldId="323"/>
            <ac:spMk id="5" creationId="{A858EEEE-16DF-825C-8700-3DB50CE1F53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74497809" sldId="323"/>
            <ac:spMk id="6" creationId="{B751D464-0C15-7F70-C759-6DE41FA3BFF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74497809" sldId="323"/>
            <ac:spMk id="14" creationId="{BC2C2C70-EB2A-7E6D-1F32-0F197294E7C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74497809" sldId="323"/>
            <ac:spMk id="15" creationId="{2F849D07-90A9-7DFF-6E71-BC6ACE52027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74497809" sldId="323"/>
            <ac:spMk id="16" creationId="{C75D9AC2-DC4B-08B5-FBB7-BB5DA610F3E8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145553363" sldId="326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45553363" sldId="326"/>
            <ac:spMk id="2" creationId="{284C0296-6E84-8F37-A057-A5AD40E0271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45553363" sldId="326"/>
            <ac:spMk id="4" creationId="{CFFD96B5-F08E-C93B-202B-FFEE87D7FF9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45553363" sldId="326"/>
            <ac:spMk id="7" creationId="{19C6C499-6C26-D014-44D0-11A495C9D15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45553363" sldId="326"/>
            <ac:spMk id="8" creationId="{ED946251-66B2-C1DE-9A53-77FC2185D2A4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679039371" sldId="329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79039371" sldId="329"/>
            <ac:spMk id="3" creationId="{72D7F31B-9713-1633-DFBB-6AF9AF42F27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79039371" sldId="329"/>
            <ac:spMk id="6" creationId="{0AA06CDF-42DB-A5A4-0616-BCA022D1DCB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79039371" sldId="329"/>
            <ac:spMk id="7" creationId="{161C919E-21B7-ADC8-9676-DBAF09AB0C5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79039371" sldId="329"/>
            <ac:spMk id="14" creationId="{0584DB43-D2D5-9E96-A8E7-24FC8D66C84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79039371" sldId="329"/>
            <ac:spMk id="15" creationId="{C4BB27EC-5914-3B74-FD9E-5E51ED507A7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79039371" sldId="329"/>
            <ac:spMk id="16" creationId="{95E381E0-6EAF-70A1-0245-CE60DF623DAF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745648427" sldId="330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45648427" sldId="330"/>
            <ac:spMk id="3" creationId="{D1DFDEDB-389B-E811-92E4-B91BB94B199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45648427" sldId="330"/>
            <ac:spMk id="4" creationId="{D4299ADA-24E1-A2C0-520C-4D6B667AF03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45648427" sldId="330"/>
            <ac:spMk id="5" creationId="{F3B2CA67-1CB1-FAAF-19DC-5AB3373B257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45648427" sldId="330"/>
            <ac:spMk id="6" creationId="{625B8EA8-7477-2504-ADC5-29024C462E3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45648427" sldId="330"/>
            <ac:spMk id="14" creationId="{4CE555AA-8A08-B686-B122-78E8C760E56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45648427" sldId="330"/>
            <ac:spMk id="15" creationId="{325CEE97-3DD9-D243-C248-7692E3F257C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45648427" sldId="330"/>
            <ac:spMk id="16" creationId="{906FC50A-9404-0CDF-501E-F927D897AB0A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0628313" sldId="331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628313" sldId="331"/>
            <ac:spMk id="3" creationId="{3EEE84B0-9C35-3931-3879-B37F688D2A2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628313" sldId="331"/>
            <ac:spMk id="4" creationId="{6360C88C-C5B3-3A46-88FD-3CBC2B17C3D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628313" sldId="331"/>
            <ac:spMk id="5" creationId="{47047C5F-06C5-301C-3EC8-EB9F6918B67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628313" sldId="331"/>
            <ac:spMk id="6" creationId="{356ADFE2-ABD2-8DDC-B8C5-A2F6457D955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628313" sldId="331"/>
            <ac:spMk id="14" creationId="{67E46E99-E902-1D0B-B18E-11664F227FA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628313" sldId="331"/>
            <ac:spMk id="15" creationId="{98B9A225-5AEE-7922-6A21-29BAF7272D4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628313" sldId="331"/>
            <ac:spMk id="16" creationId="{6FA9DDFC-D882-787E-689C-85C703CB5166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848240824" sldId="332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848240824" sldId="332"/>
            <ac:spMk id="3" creationId="{E8A173E5-223B-0333-6ED0-EDE36E72B7B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848240824" sldId="332"/>
            <ac:spMk id="4" creationId="{912A8C53-F33F-0829-B0BC-76C8E3B6307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848240824" sldId="332"/>
            <ac:spMk id="5" creationId="{424A7578-B732-B3F9-B54E-5B3FB0A4DF8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848240824" sldId="332"/>
            <ac:spMk id="6" creationId="{4050EAF3-56C0-63F2-30AC-7FDABAF05E9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848240824" sldId="332"/>
            <ac:spMk id="14" creationId="{2F260D50-03BA-CF6B-3A2A-8231E180EFA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848240824" sldId="332"/>
            <ac:spMk id="15" creationId="{8AF0E964-CD93-1F80-7A33-D87402DF742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848240824" sldId="332"/>
            <ac:spMk id="16" creationId="{9CE97DE5-D20F-79AE-9436-F05D9543BE2B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715983662" sldId="333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15983662" sldId="333"/>
            <ac:spMk id="3" creationId="{62B782EA-174D-39E3-AA56-B1C53D61327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15983662" sldId="333"/>
            <ac:spMk id="5" creationId="{02FEF59F-BB0A-E37D-53E5-B95FB20866F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15983662" sldId="333"/>
            <ac:spMk id="6" creationId="{174C2135-389C-6603-0909-B4758786A6F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15983662" sldId="333"/>
            <ac:spMk id="8" creationId="{31AF5DBF-B3DC-41AA-8DD2-9C1C57BD421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15983662" sldId="333"/>
            <ac:spMk id="14" creationId="{54A3FB3D-F13E-472A-3E9C-5647192595B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15983662" sldId="333"/>
            <ac:spMk id="15" creationId="{D4A68A82-A251-D30A-9B42-DBA3A0B826E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15983662" sldId="333"/>
            <ac:spMk id="16" creationId="{FCF4FA04-FA1B-15AA-51EB-7B718341EBE9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075002886" sldId="334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75002886" sldId="334"/>
            <ac:spMk id="3" creationId="{0878CB97-FA5C-8493-6596-6FC6A3A452A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75002886" sldId="334"/>
            <ac:spMk id="4" creationId="{6E1675FD-45E2-0A65-D715-71D144A7E08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75002886" sldId="334"/>
            <ac:spMk id="5" creationId="{EECEF49F-71B4-4579-03D1-B6E26BD55E9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75002886" sldId="334"/>
            <ac:spMk id="6" creationId="{9FA1054D-EF16-6209-7CAD-D731F615BA5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75002886" sldId="334"/>
            <ac:spMk id="14" creationId="{E003E34B-0D78-6556-0CAB-D0E80B3FE90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75002886" sldId="334"/>
            <ac:spMk id="15" creationId="{26A09037-D259-D9D1-27C8-E96BA2671F0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75002886" sldId="334"/>
            <ac:spMk id="16" creationId="{C5C7186E-37AC-0AB1-4DE8-3FD8AE7BAC8B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199820576" sldId="335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99820576" sldId="335"/>
            <ac:spMk id="3" creationId="{DD1EB582-9DC9-CF28-A553-D3807928F86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99820576" sldId="335"/>
            <ac:spMk id="4" creationId="{D1723B74-E7C3-0101-8B10-E348DAE61FD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99820576" sldId="335"/>
            <ac:spMk id="5" creationId="{35C783D1-E106-67EC-797F-27011F8F0B7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99820576" sldId="335"/>
            <ac:spMk id="6" creationId="{170A24CA-FE76-028F-10EB-4146D969FD5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99820576" sldId="335"/>
            <ac:spMk id="14" creationId="{C69D665E-8BB7-CBDB-FA87-D571F69A329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99820576" sldId="335"/>
            <ac:spMk id="15" creationId="{5697D030-C51F-DAE7-3A0C-2E5175842B3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99820576" sldId="335"/>
            <ac:spMk id="16" creationId="{16BD2184-3CEE-A72A-B1B8-7501EC1B52F4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212349574" sldId="336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212349574" sldId="336"/>
            <ac:spMk id="3" creationId="{AD9DAE73-D72F-D6F5-7BB7-B32E6C866C1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212349574" sldId="336"/>
            <ac:spMk id="4" creationId="{BF5CD742-5999-0700-D44B-40D91D49231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212349574" sldId="336"/>
            <ac:spMk id="5" creationId="{FFCFB837-707D-7C2F-0B91-C3E6BC8A4BD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212349574" sldId="336"/>
            <ac:spMk id="6" creationId="{A0E5E439-84BA-110B-BAAD-6FE4F121B0E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212349574" sldId="336"/>
            <ac:spMk id="14" creationId="{0B67EBE9-BA40-AB58-F439-879D6798B00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212349574" sldId="336"/>
            <ac:spMk id="15" creationId="{25A7106B-7F9B-CF69-6975-7741CC579BC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212349574" sldId="336"/>
            <ac:spMk id="16" creationId="{7BB63B27-3FBB-48EF-B0F1-D08A8EABEA83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806162996" sldId="337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6162996" sldId="337"/>
            <ac:spMk id="3" creationId="{5817BF89-DEBE-5ECF-4BC9-DC7FA6436B3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6162996" sldId="337"/>
            <ac:spMk id="4" creationId="{7412E8E3-5598-A7EB-5F22-5A25549D18C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6162996" sldId="337"/>
            <ac:spMk id="5" creationId="{E3FACE33-9B28-E3BE-611E-645BAC717B8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6162996" sldId="337"/>
            <ac:spMk id="6" creationId="{FC2F8410-00E6-6B0F-E519-E5A8E0D12F5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6162996" sldId="337"/>
            <ac:spMk id="14" creationId="{CB43F34D-349F-111E-5D58-08E3EC5A4D1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6162996" sldId="337"/>
            <ac:spMk id="15" creationId="{2EBBE6D3-F1EB-4D6F-B6D3-882A5962178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6162996" sldId="337"/>
            <ac:spMk id="16" creationId="{9B7EAB37-2671-ECEE-79C7-A2A94C391022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348512080" sldId="338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348512080" sldId="338"/>
            <ac:spMk id="3" creationId="{3A955633-1C4C-78BB-0A28-2EDA8FC2292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348512080" sldId="338"/>
            <ac:spMk id="4" creationId="{E533C7BC-B39C-20F1-8D7D-58B606A41EB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348512080" sldId="338"/>
            <ac:spMk id="5" creationId="{6EEDF0C8-2820-B831-B219-D90DF5B589A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348512080" sldId="338"/>
            <ac:spMk id="6" creationId="{6118130F-78A3-532C-846C-8FA02AFD97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348512080" sldId="338"/>
            <ac:spMk id="14" creationId="{506A39BE-10DB-D6FD-2E24-E2E631FC238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348512080" sldId="338"/>
            <ac:spMk id="15" creationId="{52B6BDC1-6440-5744-4489-4970DFF8543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348512080" sldId="338"/>
            <ac:spMk id="16" creationId="{2927F121-4DFA-63DC-3144-1CBD7CA99841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809418496" sldId="339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9418496" sldId="339"/>
            <ac:spMk id="3" creationId="{A7594191-B099-4E9C-8FC4-17298E8F380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9418496" sldId="339"/>
            <ac:spMk id="4" creationId="{A4C1812D-C3D6-76D1-0314-90EFDC37C43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9418496" sldId="339"/>
            <ac:spMk id="5" creationId="{2637352E-E9D8-2EF0-8FC4-0D3C76D3711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9418496" sldId="339"/>
            <ac:spMk id="6" creationId="{558AC2C7-9C89-861D-E435-B7B4829D1AC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9418496" sldId="339"/>
            <ac:spMk id="14" creationId="{32EE8A64-4E3D-8D25-46B5-D302DABF376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9418496" sldId="339"/>
            <ac:spMk id="15" creationId="{995D39B5-B954-EA72-4EF6-6F1EDDF3A54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9418496" sldId="339"/>
            <ac:spMk id="16" creationId="{336E9E6B-936C-690F-C573-2541568BD72B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475419376" sldId="340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75419376" sldId="340"/>
            <ac:spMk id="3" creationId="{AB03F2CA-257B-68BF-A188-F983C6963DE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75419376" sldId="340"/>
            <ac:spMk id="4" creationId="{DC306A94-FA04-7A39-4A90-5EE863E77E9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75419376" sldId="340"/>
            <ac:spMk id="5" creationId="{D519BFB7-5CBC-F6D3-2BD0-F17FEA5B010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75419376" sldId="340"/>
            <ac:spMk id="6" creationId="{DCFADC62-526F-1C0B-939E-15429BA5997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75419376" sldId="340"/>
            <ac:spMk id="14" creationId="{DECCA1E2-F041-4FB9-9AE9-2CF934C08A6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75419376" sldId="340"/>
            <ac:spMk id="15" creationId="{32202445-C4E2-BF80-583B-B05A5C57412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75419376" sldId="340"/>
            <ac:spMk id="16" creationId="{4CAB7022-8381-F92D-5101-262A117DD57F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080023070" sldId="341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80023070" sldId="341"/>
            <ac:spMk id="3" creationId="{F9BA4179-DF2C-4B5D-2637-88830116331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80023070" sldId="341"/>
            <ac:spMk id="4" creationId="{C1FE049D-E236-9656-54E3-A48F2F1B059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80023070" sldId="341"/>
            <ac:spMk id="5" creationId="{9F89C03B-476B-4EAC-500A-6A1BB6929B7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80023070" sldId="341"/>
            <ac:spMk id="6" creationId="{EFC11C02-991E-0F33-A49A-5E3EEC10CBA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80023070" sldId="341"/>
            <ac:spMk id="14" creationId="{976B6B23-0EC1-A452-202A-9F8ED5C3830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80023070" sldId="341"/>
            <ac:spMk id="15" creationId="{B7215F0F-12BA-03BD-A1C4-7346EF65157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80023070" sldId="341"/>
            <ac:spMk id="16" creationId="{62BD1985-4A60-FB03-9F26-5CBE1068795F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277710242" sldId="342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77710242" sldId="342"/>
            <ac:spMk id="3" creationId="{1F8B12DF-211F-C417-200F-D817D302A65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77710242" sldId="342"/>
            <ac:spMk id="5" creationId="{CD682801-5E26-DD6F-8941-B5127D32CF9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77710242" sldId="342"/>
            <ac:spMk id="6" creationId="{B6988471-8024-DB95-DBF3-A35FA9C4100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77710242" sldId="342"/>
            <ac:spMk id="14" creationId="{DE84DE4B-8338-FBDE-E804-9BE4A9CC9EF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77710242" sldId="342"/>
            <ac:spMk id="15" creationId="{AF432268-DC14-DF02-4079-FC7DB71E385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77710242" sldId="342"/>
            <ac:spMk id="16" creationId="{45B7F986-5044-18FF-9042-35D21FC652DA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55549704" sldId="343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55549704" sldId="343"/>
            <ac:spMk id="3" creationId="{87DAC490-B46C-24CA-12E1-439688ADE0E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55549704" sldId="343"/>
            <ac:spMk id="5" creationId="{989163FB-8032-1C66-CAA9-16786602A7E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55549704" sldId="343"/>
            <ac:spMk id="6" creationId="{DD419488-8CA6-0534-ACD8-EF7B96BA960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55549704" sldId="343"/>
            <ac:spMk id="14" creationId="{A4E38C06-2FE6-D60E-5AA1-DA53F1C0D67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55549704" sldId="343"/>
            <ac:spMk id="15" creationId="{2E86BB5D-6922-3091-4C0C-796CD0DC53C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55549704" sldId="343"/>
            <ac:spMk id="16" creationId="{111F7CA2-CD8C-C251-5BDE-461DF0837881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874458190" sldId="344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74458190" sldId="344"/>
            <ac:spMk id="3" creationId="{8932D831-DCEC-4C92-EAA8-8B12044640D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74458190" sldId="344"/>
            <ac:spMk id="5" creationId="{A1A17BA8-070E-1B1D-30D4-C027CDD4510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74458190" sldId="344"/>
            <ac:spMk id="6" creationId="{ECEA15C1-CB23-A591-00DB-F97082F9862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74458190" sldId="344"/>
            <ac:spMk id="14" creationId="{22DB597A-5A01-1155-067C-6AD16D3BCA5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74458190" sldId="344"/>
            <ac:spMk id="15" creationId="{BB2ACCB8-B2B6-79C4-B493-F02369CAF27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74458190" sldId="344"/>
            <ac:spMk id="16" creationId="{E14D9E5D-87A5-78C3-F7AA-C935CA961AE0}"/>
          </ac:spMkLst>
        </pc:spChg>
      </pc:sldChg>
      <pc:sldChg chg="addSp delSp modSp add mod modNotesTx">
        <pc:chgData name="Ignacio Martin Sarmiento Barbieri" userId="c59a53bf-5d5c-4855-b15c-e716b9441868" providerId="ADAL" clId="{3EF557AE-2332-CF41-93C8-AA9C79188C58}" dt="2025-07-14T16:09:29.328" v="281" actId="404"/>
        <pc:sldMkLst>
          <pc:docMk/>
          <pc:sldMk cId="4189416853" sldId="345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89416853" sldId="345"/>
            <ac:spMk id="3" creationId="{803F5A47-E88E-18F5-A53E-C48CEEBB424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89416853" sldId="345"/>
            <ac:spMk id="5" creationId="{C578E51F-C4D2-517E-094C-ED2353207F2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89416853" sldId="345"/>
            <ac:spMk id="6" creationId="{FDCEECEC-B81F-A45E-78D0-E49F2AC96F63}"/>
          </ac:spMkLst>
        </pc:spChg>
        <pc:spChg chg="add mod">
          <ac:chgData name="Ignacio Martin Sarmiento Barbieri" userId="c59a53bf-5d5c-4855-b15c-e716b9441868" providerId="ADAL" clId="{3EF557AE-2332-CF41-93C8-AA9C79188C58}" dt="2025-07-14T16:09:29.328" v="281" actId="404"/>
          <ac:spMkLst>
            <pc:docMk/>
            <pc:sldMk cId="4189416853" sldId="345"/>
            <ac:spMk id="7" creationId="{D7402221-1E82-F0FD-379A-0B8136900C2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89416853" sldId="345"/>
            <ac:spMk id="14" creationId="{D80C3888-83A2-665F-1B71-2FB2256FB54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89416853" sldId="345"/>
            <ac:spMk id="15" creationId="{A26F8F13-F805-5126-C7A2-11FD0ECD645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89416853" sldId="345"/>
            <ac:spMk id="16" creationId="{EF7A25B5-DF33-0010-06F7-715E90AD5A76}"/>
          </ac:spMkLst>
        </pc:spChg>
        <pc:picChg chg="del">
          <ac:chgData name="Ignacio Martin Sarmiento Barbieri" userId="c59a53bf-5d5c-4855-b15c-e716b9441868" providerId="ADAL" clId="{3EF557AE-2332-CF41-93C8-AA9C79188C58}" dt="2025-07-14T14:16:41.820" v="76" actId="478"/>
          <ac:picMkLst>
            <pc:docMk/>
            <pc:sldMk cId="4189416853" sldId="345"/>
            <ac:picMk id="4" creationId="{09B942B5-8EC9-356B-92D9-F4436412D1A5}"/>
          </ac:picMkLst>
        </pc:picChg>
      </pc:sldChg>
    </pc:docChg>
  </pc:docChgLst>
  <pc:docChgLst>
    <pc:chgData name="Ignacio Martin Sarmiento Barbieri" userId="c59a53bf-5d5c-4855-b15c-e716b9441868" providerId="ADAL" clId="{0264D7ED-7135-7E40-BD14-4128F5BFD85C}"/>
    <pc:docChg chg="undo custSel addSld delSld modSld sldOrd">
      <pc:chgData name="Ignacio Martin Sarmiento Barbieri" userId="c59a53bf-5d5c-4855-b15c-e716b9441868" providerId="ADAL" clId="{0264D7ED-7135-7E40-BD14-4128F5BFD85C}" dt="2025-07-14T10:13:33.617" v="2147" actId="20577"/>
      <pc:docMkLst>
        <pc:docMk/>
      </pc:docMkLst>
      <pc:sldChg chg="modSp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0" sldId="256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6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6"/>
            <ac:spMk id="4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6"/>
            <ac:spMk id="5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6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Ignacio Martin Sarmiento Barbieri" userId="c59a53bf-5d5c-4855-b15c-e716b9441868" providerId="ADAL" clId="{0264D7ED-7135-7E40-BD14-4128F5BFD85C}" dt="2025-07-14T10:13:33.617" v="2147" actId="20577"/>
        <pc:sldMkLst>
          <pc:docMk/>
          <pc:sldMk cId="0" sldId="257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2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5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7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3:33.617" v="2147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10" creationId="{36BF344E-CCF3-3A7B-348B-3108F8DD66B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11" creationId="{CDB34B98-C8B1-C11D-7E26-32B6BCD52D2C}"/>
          </ac:spMkLst>
        </pc:spChg>
        <pc:grpChg chg="mod">
          <ac:chgData name="Ignacio Martin Sarmiento Barbieri" userId="c59a53bf-5d5c-4855-b15c-e716b9441868" providerId="ADAL" clId="{0264D7ED-7135-7E40-BD14-4128F5BFD85C}" dt="2025-07-13T20:20:50.963" v="1522" actId="1076"/>
          <ac:grpSpMkLst>
            <pc:docMk/>
            <pc:sldMk cId="0" sldId="257"/>
            <ac:grpSpMk id="4" creationId="{00000000-0000-0000-0000-000000000000}"/>
          </ac:grpSpMkLst>
        </pc:grpChg>
      </pc:sldChg>
      <pc:sldChg chg="addSp delSp modSp del mod ord">
        <pc:chgData name="Ignacio Martin Sarmiento Barbieri" userId="c59a53bf-5d5c-4855-b15c-e716b9441868" providerId="ADAL" clId="{0264D7ED-7135-7E40-BD14-4128F5BFD85C}" dt="2025-07-13T20:02:37.811" v="1309" actId="2696"/>
        <pc:sldMkLst>
          <pc:docMk/>
          <pc:sldMk cId="0" sldId="258"/>
        </pc:sldMkLst>
      </pc:sldChg>
      <pc:sldChg chg="modSp del mod">
        <pc:chgData name="Ignacio Martin Sarmiento Barbieri" userId="c59a53bf-5d5c-4855-b15c-e716b9441868" providerId="ADAL" clId="{0264D7ED-7135-7E40-BD14-4128F5BFD85C}" dt="2025-07-13T16:32:11.461" v="724" actId="2696"/>
        <pc:sldMkLst>
          <pc:docMk/>
          <pc:sldMk cId="0" sldId="259"/>
        </pc:sldMkLst>
      </pc:sldChg>
      <pc:sldChg chg="modSp del mod">
        <pc:chgData name="Ignacio Martin Sarmiento Barbieri" userId="c59a53bf-5d5c-4855-b15c-e716b9441868" providerId="ADAL" clId="{0264D7ED-7135-7E40-BD14-4128F5BFD85C}" dt="2025-07-13T16:32:11.461" v="724" actId="2696"/>
        <pc:sldMkLst>
          <pc:docMk/>
          <pc:sldMk cId="0" sldId="260"/>
        </pc:sldMkLst>
      </pc:sldChg>
      <pc:sldChg chg="addSp delSp modSp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0" sldId="26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1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1"/>
            <ac:spMk id="4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1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1"/>
            <ac:spMk id="7" creationId="{00000000-0000-0000-0000-000000000000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1"/>
            <ac:spMk id="8" creationId="{07E933AC-E311-5B89-AAD8-0C4A65D9AD1D}"/>
          </ac:spMkLst>
        </pc:spChg>
      </pc:sldChg>
      <pc:sldChg chg="modSp del mod">
        <pc:chgData name="Ignacio Martin Sarmiento Barbieri" userId="c59a53bf-5d5c-4855-b15c-e716b9441868" providerId="ADAL" clId="{0264D7ED-7135-7E40-BD14-4128F5BFD85C}" dt="2025-07-13T16:32:11.461" v="724" actId="2696"/>
        <pc:sldMkLst>
          <pc:docMk/>
          <pc:sldMk cId="0" sldId="262"/>
        </pc:sldMkLst>
      </pc:sldChg>
      <pc:sldChg chg="modSp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0" sldId="263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2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4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5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7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8" creationId="{00000000-0000-0000-0000-000000000000}"/>
          </ac:spMkLst>
        </pc:spChg>
      </pc:sldChg>
      <pc:sldChg chg="addSp delSp modSp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0" sldId="264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3" creationId="{00000000-0000-0000-0000-000000000000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4" creationId="{B1503A80-7BBC-C1C8-E363-3C3BBEBA1A9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14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15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16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17" creationId="{00000000-0000-0000-0000-000000000000}"/>
          </ac:spMkLst>
        </pc:spChg>
      </pc:sldChg>
      <pc:sldChg chg="modSp del mod">
        <pc:chgData name="Ignacio Martin Sarmiento Barbieri" userId="c59a53bf-5d5c-4855-b15c-e716b9441868" providerId="ADAL" clId="{0264D7ED-7135-7E40-BD14-4128F5BFD85C}" dt="2025-07-13T16:32:11.461" v="724" actId="2696"/>
        <pc:sldMkLst>
          <pc:docMk/>
          <pc:sldMk cId="0" sldId="265"/>
        </pc:sldMkLst>
      </pc:sldChg>
      <pc:sldChg chg="addSp delSp modSp del mod ord">
        <pc:chgData name="Ignacio Martin Sarmiento Barbieri" userId="c59a53bf-5d5c-4855-b15c-e716b9441868" providerId="ADAL" clId="{0264D7ED-7135-7E40-BD14-4128F5BFD85C}" dt="2025-07-14T09:43:25.312" v="1917" actId="2696"/>
        <pc:sldMkLst>
          <pc:docMk/>
          <pc:sldMk cId="1470256835" sldId="266"/>
        </pc:sldMkLst>
      </pc:sldChg>
      <pc:sldChg chg="new del">
        <pc:chgData name="Ignacio Martin Sarmiento Barbieri" userId="c59a53bf-5d5c-4855-b15c-e716b9441868" providerId="ADAL" clId="{0264D7ED-7135-7E40-BD14-4128F5BFD85C}" dt="2025-07-01T13:06:08.573" v="219" actId="2696"/>
        <pc:sldMkLst>
          <pc:docMk/>
          <pc:sldMk cId="858266566" sldId="267"/>
        </pc:sldMkLst>
      </pc:sldChg>
      <pc:sldChg chg="add del setBg">
        <pc:chgData name="Ignacio Martin Sarmiento Barbieri" userId="c59a53bf-5d5c-4855-b15c-e716b9441868" providerId="ADAL" clId="{0264D7ED-7135-7E40-BD14-4128F5BFD85C}" dt="2025-07-01T13:06:08.573" v="219" actId="2696"/>
        <pc:sldMkLst>
          <pc:docMk/>
          <pc:sldMk cId="1444884374" sldId="268"/>
        </pc:sldMkLst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703610711" sldId="26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3610711" sldId="269"/>
            <ac:spMk id="3" creationId="{2043AFB3-C8DD-4C09-141C-A827668DE03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3610711" sldId="269"/>
            <ac:spMk id="4" creationId="{ED170183-FEF0-9C0F-3797-2B18B8E651C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3610711" sldId="269"/>
            <ac:spMk id="6" creationId="{E6301F7B-C9BB-0268-BC2A-7A94A3DE1EC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3610711" sldId="269"/>
            <ac:spMk id="7" creationId="{FB1F45F3-BF19-58CA-2873-5FC87E233A5A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3610711" sldId="269"/>
            <ac:spMk id="8" creationId="{6A7D8627-BD27-D73B-CF8B-22953125B433}"/>
          </ac:spMkLst>
        </pc:spChg>
      </pc:sldChg>
      <pc:sldChg chg="add del setBg">
        <pc:chgData name="Ignacio Martin Sarmiento Barbieri" userId="c59a53bf-5d5c-4855-b15c-e716b9441868" providerId="ADAL" clId="{0264D7ED-7135-7E40-BD14-4128F5BFD85C}" dt="2025-07-01T13:12:11.759" v="276" actId="2696"/>
        <pc:sldMkLst>
          <pc:docMk/>
          <pc:sldMk cId="450725067" sldId="270"/>
        </pc:sldMkLst>
      </pc:sldChg>
      <pc:sldChg chg="modSp add del mod">
        <pc:chgData name="Ignacio Martin Sarmiento Barbieri" userId="c59a53bf-5d5c-4855-b15c-e716b9441868" providerId="ADAL" clId="{0264D7ED-7135-7E40-BD14-4128F5BFD85C}" dt="2025-07-13T20:00:35.829" v="1302" actId="2696"/>
        <pc:sldMkLst>
          <pc:docMk/>
          <pc:sldMk cId="2075791116" sldId="271"/>
        </pc:sldMkLst>
      </pc:sldChg>
      <pc:sldChg chg="modSp add del mod">
        <pc:chgData name="Ignacio Martin Sarmiento Barbieri" userId="c59a53bf-5d5c-4855-b15c-e716b9441868" providerId="ADAL" clId="{0264D7ED-7135-7E40-BD14-4128F5BFD85C}" dt="2025-07-13T20:01:28.170" v="1306" actId="2696"/>
        <pc:sldMkLst>
          <pc:docMk/>
          <pc:sldMk cId="1600497501" sldId="272"/>
        </pc:sldMkLst>
      </pc:sldChg>
      <pc:sldChg chg="delSp modSp add del mod">
        <pc:chgData name="Ignacio Martin Sarmiento Barbieri" userId="c59a53bf-5d5c-4855-b15c-e716b9441868" providerId="ADAL" clId="{0264D7ED-7135-7E40-BD14-4128F5BFD85C}" dt="2025-07-01T16:38:00.204" v="333" actId="2696"/>
        <pc:sldMkLst>
          <pc:docMk/>
          <pc:sldMk cId="1632138390" sldId="273"/>
        </pc:sldMkLst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353983505" sldId="273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2" creationId="{63063F58-4194-6312-9C21-3931B338846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4" creationId="{FADFD7C4-7070-F7C6-69A3-49DDE8BAAB9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5" creationId="{A745CA2B-9413-F4F1-4792-88F110C1B26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6" creationId="{A1698A68-AFF6-68C0-6E9B-6072E4CF166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7" creationId="{E301817D-5947-3178-C93E-2A7E7B5D9F7E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10" creationId="{35F52224-17D4-654A-3B7B-82FE46DB7636}"/>
          </ac:spMkLst>
        </pc:sp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705761608" sldId="274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5761608" sldId="274"/>
            <ac:spMk id="3" creationId="{57E12881-A316-1630-BCB0-5FE47CA5FA1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5761608" sldId="274"/>
            <ac:spMk id="14" creationId="{B02D6DCE-18DD-4806-7E72-4BC43220CB4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5761608" sldId="274"/>
            <ac:spMk id="15" creationId="{ACD20F74-46B8-CF3B-6D3A-FF25D9C7992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5761608" sldId="274"/>
            <ac:spMk id="16" creationId="{045533D3-2D46-94DD-3E17-624758251981}"/>
          </ac:spMkLst>
        </pc:spChg>
        <pc:picChg chg="add mod">
          <ac:chgData name="Ignacio Martin Sarmiento Barbieri" userId="c59a53bf-5d5c-4855-b15c-e716b9441868" providerId="ADAL" clId="{0264D7ED-7135-7E40-BD14-4128F5BFD85C}" dt="2025-07-13T20:18:33.656" v="1509" actId="1076"/>
          <ac:picMkLst>
            <pc:docMk/>
            <pc:sldMk cId="705761608" sldId="274"/>
            <ac:picMk id="2" creationId="{355702EF-DC4C-401E-BC70-3196820E18DA}"/>
          </ac:picMkLst>
        </pc:picChg>
        <pc:picChg chg="add mod">
          <ac:chgData name="Ignacio Martin Sarmiento Barbieri" userId="c59a53bf-5d5c-4855-b15c-e716b9441868" providerId="ADAL" clId="{0264D7ED-7135-7E40-BD14-4128F5BFD85C}" dt="2025-07-13T20:18:28.874" v="1507" actId="1076"/>
          <ac:picMkLst>
            <pc:docMk/>
            <pc:sldMk cId="705761608" sldId="274"/>
            <ac:picMk id="5" creationId="{CB8ED8A4-6BE6-CF53-654C-612C4B442353}"/>
          </ac:picMkLst>
        </pc:pic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194764897" sldId="275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2" creationId="{831987C1-47FD-700A-F1CE-AB54DEBDB0E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4" creationId="{4B6BE3C6-E774-8A01-6642-0177D75BC64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5" creationId="{93D90329-E959-CD2C-F7B3-D6F5835C776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6" creationId="{2F129CF9-FDB8-5CFC-CF5F-A568141E1FF1}"/>
          </ac:spMkLst>
        </pc:spChg>
        <pc:spChg chg="add del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7" creationId="{377FF642-5300-A760-E609-62534A77F7A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10" creationId="{F4F062BB-7915-DE57-A0FB-90A448766D8D}"/>
          </ac:spMkLst>
        </pc:spChg>
      </pc:sldChg>
      <pc:sldChg chg="addSp delSp modSp add del mod">
        <pc:chgData name="Ignacio Martin Sarmiento Barbieri" userId="c59a53bf-5d5c-4855-b15c-e716b9441868" providerId="ADAL" clId="{0264D7ED-7135-7E40-BD14-4128F5BFD85C}" dt="2025-07-13T20:14:40.338" v="1494" actId="2696"/>
        <pc:sldMkLst>
          <pc:docMk/>
          <pc:sldMk cId="2517960666" sldId="276"/>
        </pc:sldMkLst>
      </pc:sldChg>
      <pc:sldChg chg="add del">
        <pc:chgData name="Ignacio Martin Sarmiento Barbieri" userId="c59a53bf-5d5c-4855-b15c-e716b9441868" providerId="ADAL" clId="{0264D7ED-7135-7E40-BD14-4128F5BFD85C}" dt="2025-07-01T17:02:24.504" v="436" actId="2696"/>
        <pc:sldMkLst>
          <pc:docMk/>
          <pc:sldMk cId="94025297" sldId="277"/>
        </pc:sldMkLst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408395675" sldId="278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408395675" sldId="278"/>
            <ac:spMk id="3" creationId="{852CF753-C9FA-D34E-BAD6-05B2660232F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408395675" sldId="278"/>
            <ac:spMk id="14" creationId="{0EE2B3A3-349D-451F-70EF-615D01F55D1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408395675" sldId="278"/>
            <ac:spMk id="15" creationId="{5CBA267F-827C-B87B-FDFB-FD924C91C4F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408395675" sldId="278"/>
            <ac:spMk id="16" creationId="{6B857982-F6F8-4FDC-9F21-CE4C2E6983FA}"/>
          </ac:spMkLst>
        </pc:spChg>
        <pc:picChg chg="add mod">
          <ac:chgData name="Ignacio Martin Sarmiento Barbieri" userId="c59a53bf-5d5c-4855-b15c-e716b9441868" providerId="ADAL" clId="{0264D7ED-7135-7E40-BD14-4128F5BFD85C}" dt="2025-07-13T20:18:53.815" v="1512" actId="1076"/>
          <ac:picMkLst>
            <pc:docMk/>
            <pc:sldMk cId="2408395675" sldId="278"/>
            <ac:picMk id="2" creationId="{1FE9F6C3-160D-EE79-2D31-921AA596B49A}"/>
          </ac:picMkLst>
        </pc:picChg>
        <pc:picChg chg="add mod">
          <ac:chgData name="Ignacio Martin Sarmiento Barbieri" userId="c59a53bf-5d5c-4855-b15c-e716b9441868" providerId="ADAL" clId="{0264D7ED-7135-7E40-BD14-4128F5BFD85C}" dt="2025-07-13T20:19:00.317" v="1514" actId="1076"/>
          <ac:picMkLst>
            <pc:docMk/>
            <pc:sldMk cId="2408395675" sldId="278"/>
            <ac:picMk id="4" creationId="{B1A5DF5E-0699-228A-364F-F95DA34AC705}"/>
          </ac:picMkLst>
        </pc:picChg>
      </pc:sldChg>
      <pc:sldChg chg="addSp 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415620638" sldId="27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3" creationId="{BE91B30A-D3A5-8A7E-101E-8AD582D31D64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4" creationId="{A6435AAE-90F2-3352-2A7B-C8F0727D729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14" creationId="{D5729BB8-9339-EAD5-8D35-535262CC59B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15" creationId="{55D0C6F4-8E6B-812A-461E-2D33D3918F1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16" creationId="{94D4A0F5-1E27-48AD-DA2A-504516635F8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17" creationId="{2E68202B-ED15-9CEC-0C8C-A334C10F6B25}"/>
          </ac:spMkLst>
        </pc:spChg>
      </pc:sldChg>
      <pc:sldChg chg="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084412256" sldId="280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3" creationId="{601CC475-26AC-46FD-264B-9F051934F44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4" creationId="{37217DB2-8418-5EA4-31C6-38DD3DDC85F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14" creationId="{4174E4A2-8CE2-8C0E-4C7E-1B24BDBFD3D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15" creationId="{799A3631-EBEC-96EA-50B7-42F82FF4FF2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16" creationId="{974A5092-9A30-22FE-64C8-66E99F30879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17" creationId="{26EC7DE5-E0BB-A3B1-9E92-5756CE288922}"/>
          </ac:spMkLst>
        </pc:spChg>
      </pc:sldChg>
      <pc:sldChg chg="addSp delSp modSp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860164857" sldId="28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60164857" sldId="281"/>
            <ac:spMk id="3" creationId="{C271C55F-1841-6091-A0A8-F98551AFECB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60164857" sldId="281"/>
            <ac:spMk id="6" creationId="{A0418095-D018-57B3-54CE-B47A8C0708A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60164857" sldId="281"/>
            <ac:spMk id="14" creationId="{72CA6FC6-6441-F6A8-03F2-AB3866C77AB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60164857" sldId="281"/>
            <ac:spMk id="15" creationId="{6EF12592-79D6-71D7-1F98-56DFC329023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60164857" sldId="281"/>
            <ac:spMk id="16" creationId="{C74FBB1C-3FA2-9833-A3AD-3A35C38EA5DE}"/>
          </ac:spMkLst>
        </pc:spChg>
        <pc:graphicFrameChg chg="add mod modGraphic">
          <ac:chgData name="Ignacio Martin Sarmiento Barbieri" userId="c59a53bf-5d5c-4855-b15c-e716b9441868" providerId="ADAL" clId="{0264D7ED-7135-7E40-BD14-4128F5BFD85C}" dt="2025-07-14T10:12:24.267" v="2099" actId="790"/>
          <ac:graphicFrameMkLst>
            <pc:docMk/>
            <pc:sldMk cId="1860164857" sldId="281"/>
            <ac:graphicFrameMk id="18" creationId="{D158826B-5DAD-7678-6D8C-C68C1C718886}"/>
          </ac:graphicFrameMkLst>
        </pc:graphicFrameChg>
      </pc:sldChg>
      <pc:sldChg chg="modSp del mod">
        <pc:chgData name="Ignacio Martin Sarmiento Barbieri" userId="c59a53bf-5d5c-4855-b15c-e716b9441868" providerId="ADAL" clId="{0264D7ED-7135-7E40-BD14-4128F5BFD85C}" dt="2025-07-09T13:17:20.143" v="608" actId="2696"/>
        <pc:sldMkLst>
          <pc:docMk/>
          <pc:sldMk cId="1496145331" sldId="282"/>
        </pc:sldMkLst>
      </pc:sldChg>
      <pc:sldChg chg="modSp add del mod ord">
        <pc:chgData name="Ignacio Martin Sarmiento Barbieri" userId="c59a53bf-5d5c-4855-b15c-e716b9441868" providerId="ADAL" clId="{0264D7ED-7135-7E40-BD14-4128F5BFD85C}" dt="2025-07-13T16:45:39.555" v="944" actId="2696"/>
        <pc:sldMkLst>
          <pc:docMk/>
          <pc:sldMk cId="0" sldId="283"/>
        </pc:sldMkLst>
      </pc:sldChg>
      <pc:sldChg chg="modSp add del mod ord">
        <pc:chgData name="Ignacio Martin Sarmiento Barbieri" userId="c59a53bf-5d5c-4855-b15c-e716b9441868" providerId="ADAL" clId="{0264D7ED-7135-7E40-BD14-4128F5BFD85C}" dt="2025-07-13T16:46:35.033" v="966" actId="2696"/>
        <pc:sldMkLst>
          <pc:docMk/>
          <pc:sldMk cId="0" sldId="284"/>
        </pc:sldMkLst>
      </pc:sldChg>
      <pc:sldChg chg="modSp add del mod ord">
        <pc:chgData name="Ignacio Martin Sarmiento Barbieri" userId="c59a53bf-5d5c-4855-b15c-e716b9441868" providerId="ADAL" clId="{0264D7ED-7135-7E40-BD14-4128F5BFD85C}" dt="2025-07-13T16:47:30.174" v="983" actId="2696"/>
        <pc:sldMkLst>
          <pc:docMk/>
          <pc:sldMk cId="0" sldId="285"/>
        </pc:sldMkLst>
      </pc:sldChg>
      <pc:sldChg chg="modSp add del mod ord">
        <pc:chgData name="Ignacio Martin Sarmiento Barbieri" userId="c59a53bf-5d5c-4855-b15c-e716b9441868" providerId="ADAL" clId="{0264D7ED-7135-7E40-BD14-4128F5BFD85C}" dt="2025-07-13T16:48:29.785" v="1002" actId="2696"/>
        <pc:sldMkLst>
          <pc:docMk/>
          <pc:sldMk cId="0" sldId="286"/>
        </pc:sldMkLst>
      </pc:sldChg>
      <pc:sldChg chg="modSp add del mod ord">
        <pc:chgData name="Ignacio Martin Sarmiento Barbieri" userId="c59a53bf-5d5c-4855-b15c-e716b9441868" providerId="ADAL" clId="{0264D7ED-7135-7E40-BD14-4128F5BFD85C}" dt="2025-07-13T16:57:18.572" v="1078" actId="2696"/>
        <pc:sldMkLst>
          <pc:docMk/>
          <pc:sldMk cId="0" sldId="287"/>
        </pc:sldMkLst>
      </pc:sldChg>
      <pc:sldChg chg="modSp add del mod ord">
        <pc:chgData name="Ignacio Martin Sarmiento Barbieri" userId="c59a53bf-5d5c-4855-b15c-e716b9441868" providerId="ADAL" clId="{0264D7ED-7135-7E40-BD14-4128F5BFD85C}" dt="2025-07-13T17:00:11.073" v="1127" actId="2696"/>
        <pc:sldMkLst>
          <pc:docMk/>
          <pc:sldMk cId="0" sldId="288"/>
        </pc:sldMkLst>
      </pc:sldChg>
      <pc:sldChg chg="delSp modSp add del mod ord">
        <pc:chgData name="Ignacio Martin Sarmiento Barbieri" userId="c59a53bf-5d5c-4855-b15c-e716b9441868" providerId="ADAL" clId="{0264D7ED-7135-7E40-BD14-4128F5BFD85C}" dt="2025-07-13T17:25:03.545" v="1212" actId="2696"/>
        <pc:sldMkLst>
          <pc:docMk/>
          <pc:sldMk cId="0" sldId="289"/>
        </pc:sldMkLst>
      </pc:sldChg>
      <pc:sldChg chg="addSp delSp 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563376492" sldId="290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63376492" sldId="290"/>
            <ac:spMk id="3" creationId="{731616F6-94A3-BD98-7897-562536A7841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63376492" sldId="290"/>
            <ac:spMk id="4" creationId="{5EFF1568-71B1-5F2B-D032-E720023FF53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63376492" sldId="290"/>
            <ac:spMk id="7" creationId="{56F038B6-1D7D-CCE6-25E9-C42BEA608624}"/>
          </ac:spMkLst>
        </pc:spChg>
        <pc:picChg chg="add mod">
          <ac:chgData name="Ignacio Martin Sarmiento Barbieri" userId="c59a53bf-5d5c-4855-b15c-e716b9441868" providerId="ADAL" clId="{0264D7ED-7135-7E40-BD14-4128F5BFD85C}" dt="2025-07-13T17:19:14.165" v="1133" actId="1076"/>
          <ac:picMkLst>
            <pc:docMk/>
            <pc:sldMk cId="563376492" sldId="290"/>
            <ac:picMk id="1026" creationId="{64479790-8CF2-7424-D281-215FBC691CA0}"/>
          </ac:picMkLst>
        </pc:picChg>
      </pc:sldChg>
      <pc:sldChg chg="modSp add del mod ord">
        <pc:chgData name="Ignacio Martin Sarmiento Barbieri" userId="c59a53bf-5d5c-4855-b15c-e716b9441868" providerId="ADAL" clId="{0264D7ED-7135-7E40-BD14-4128F5BFD85C}" dt="2025-07-13T17:27:05.234" v="1244" actId="2696"/>
        <pc:sldMkLst>
          <pc:docMk/>
          <pc:sldMk cId="0" sldId="291"/>
        </pc:sldMkLst>
      </pc:sldChg>
      <pc:sldChg chg="modSp add del mod ord">
        <pc:chgData name="Ignacio Martin Sarmiento Barbieri" userId="c59a53bf-5d5c-4855-b15c-e716b9441868" providerId="ADAL" clId="{0264D7ED-7135-7E40-BD14-4128F5BFD85C}" dt="2025-07-13T17:28:26.769" v="1252" actId="2696"/>
        <pc:sldMkLst>
          <pc:docMk/>
          <pc:sldMk cId="0" sldId="292"/>
        </pc:sldMkLst>
      </pc:sldChg>
      <pc:sldChg chg="modSp add del mod ord">
        <pc:chgData name="Ignacio Martin Sarmiento Barbieri" userId="c59a53bf-5d5c-4855-b15c-e716b9441868" providerId="ADAL" clId="{0264D7ED-7135-7E40-BD14-4128F5BFD85C}" dt="2025-07-13T17:30:50.032" v="1267" actId="2696"/>
        <pc:sldMkLst>
          <pc:docMk/>
          <pc:sldMk cId="0" sldId="293"/>
        </pc:sldMkLst>
      </pc:sldChg>
      <pc:sldChg chg="modSp add del mod ord">
        <pc:chgData name="Ignacio Martin Sarmiento Barbieri" userId="c59a53bf-5d5c-4855-b15c-e716b9441868" providerId="ADAL" clId="{0264D7ED-7135-7E40-BD14-4128F5BFD85C}" dt="2025-07-13T17:31:51.662" v="1271" actId="2696"/>
        <pc:sldMkLst>
          <pc:docMk/>
          <pc:sldMk cId="0" sldId="294"/>
        </pc:sldMkLst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42446812" sldId="295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3" creationId="{10759F93-9172-46E6-8BEA-6ABE1DEA784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6" creationId="{CFBFE5F9-EC79-D76F-13F5-8E7C44F4C4E3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7" creationId="{F4402FF4-2107-3E12-27AC-1594FDF27E4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14" creationId="{88241CA8-E534-93BC-DD6C-3F42F7FC2B6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15" creationId="{75D3F6B7-5829-FC78-BE85-38BFE38739C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16" creationId="{24107E4E-21BC-D3CC-1EC8-910ED8DA4B75}"/>
          </ac:spMkLst>
        </pc:spChg>
        <pc:graphicFrameChg chg="mod modGraphic">
          <ac:chgData name="Ignacio Martin Sarmiento Barbieri" userId="c59a53bf-5d5c-4855-b15c-e716b9441868" providerId="ADAL" clId="{0264D7ED-7135-7E40-BD14-4128F5BFD85C}" dt="2025-07-14T10:12:24.267" v="2099" actId="790"/>
          <ac:graphicFrameMkLst>
            <pc:docMk/>
            <pc:sldMk cId="342446812" sldId="295"/>
            <ac:graphicFrameMk id="18" creationId="{E6AEDAC5-8A76-FD0E-C8F3-412115A783B2}"/>
          </ac:graphicFrameMkLst>
        </pc:graphicFrame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162966401" sldId="296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3" creationId="{8A3968D1-2F5C-354D-BE6F-849E1466A1FB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4" creationId="{45A493EF-4F91-C0F4-8C7B-84D67F598368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5" creationId="{D36CA1CD-637B-2D41-EF69-4D5F34A65DD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6" creationId="{E492386E-77A8-98CD-EE59-8FE30963495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14" creationId="{3F25B9ED-A91A-BF1C-53FD-58F36AC02A4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15" creationId="{984807AF-A02B-B13E-8D52-B6369910460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16" creationId="{E453CFF7-DFBF-FB96-D87E-45D62D17901C}"/>
          </ac:spMkLst>
        </pc:spChg>
      </pc:sldChg>
      <pc:sldChg chg="addSp delSp modSp add del mod">
        <pc:chgData name="Ignacio Martin Sarmiento Barbieri" userId="c59a53bf-5d5c-4855-b15c-e716b9441868" providerId="ADAL" clId="{0264D7ED-7135-7E40-BD14-4128F5BFD85C}" dt="2025-07-09T14:01:26.539" v="703" actId="2696"/>
        <pc:sldMkLst>
          <pc:docMk/>
          <pc:sldMk cId="142628623" sldId="297"/>
        </pc:sldMkLst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4131562140" sldId="298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3" creationId="{A0C20CE6-BF63-69B6-2AC3-E00D2B3864A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4" creationId="{38E0FE21-104F-2E0A-1894-61A14784F43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5" creationId="{48753793-C36A-E06B-67A0-FB609E09F8C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6" creationId="{0B501222-0607-40AD-6284-6399D7E7047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14" creationId="{4A2F373B-241B-1FD2-1684-2D0FCF9ABE2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15" creationId="{D9C985B1-8811-A71F-4145-001182D5DEF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16" creationId="{013A1CA5-880B-B014-C726-BA6FE7F341FF}"/>
          </ac:spMkLst>
        </pc:spChg>
      </pc:sldChg>
      <pc:sldChg chg="modSp add del mod">
        <pc:chgData name="Ignacio Martin Sarmiento Barbieri" userId="c59a53bf-5d5c-4855-b15c-e716b9441868" providerId="ADAL" clId="{0264D7ED-7135-7E40-BD14-4128F5BFD85C}" dt="2025-07-14T09:10:34.056" v="1674" actId="2696"/>
        <pc:sldMkLst>
          <pc:docMk/>
          <pc:sldMk cId="3694882446" sldId="299"/>
        </pc:sldMkLst>
      </pc:sldChg>
      <pc:sldChg chg="modSp add del mod">
        <pc:chgData name="Ignacio Martin Sarmiento Barbieri" userId="c59a53bf-5d5c-4855-b15c-e716b9441868" providerId="ADAL" clId="{0264D7ED-7135-7E40-BD14-4128F5BFD85C}" dt="2025-07-14T09:10:45.424" v="1675" actId="2696"/>
        <pc:sldMkLst>
          <pc:docMk/>
          <pc:sldMk cId="3462281073" sldId="300"/>
        </pc:sldMkLst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160874457" sldId="30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3" creationId="{1FCF03F6-0079-192B-4BDE-B5F5D8BEE13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4" creationId="{F407D91F-877E-0A9A-8379-3A16ED3435D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5" creationId="{3225C094-2B5A-66D5-4A98-5E4B5C2B353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6" creationId="{680EE7B9-BA20-88E9-5AC7-2F5EC050553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14" creationId="{6A902C3C-FB90-B933-6565-BAB3A143124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15" creationId="{3CB4851D-9EAE-D057-DAB2-54CA2258A35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16" creationId="{5D6EEA30-DC82-9771-73DF-FE30F34DDE40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818170190" sldId="302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3" creationId="{99B42598-E33B-5B09-8A17-8610EB49CC0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4" creationId="{E19E7B78-8D36-0F52-9D96-35B048D95E0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5" creationId="{E6D1C9C1-6D67-21AD-BAD2-4962D2163BA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6" creationId="{B0F62F65-1E6D-E900-E97C-497727958C4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14" creationId="{3327BA2A-5E5B-3558-043F-86E1AF9D2AA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15" creationId="{C654FFD7-52ED-02F7-FC0E-913C1B59695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16" creationId="{FA163E6B-C6B8-9A34-A345-80ABC0653037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231182399" sldId="303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3" creationId="{B9C4470A-2BCB-069E-C99C-E35F40D3AE5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4" creationId="{E7917F35-2891-7D37-1F56-D22989EDC43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5" creationId="{27EE8284-2B1A-C5EC-6335-569B5076771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6" creationId="{6B6D76B8-3478-E02C-3206-1FE054B0AD2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14" creationId="{FBA1A8D0-111D-F7B4-2AD6-8171F7958CA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15" creationId="{F56BB000-E7B3-BCE7-0130-550B16595EE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16" creationId="{0D05321A-5551-8A52-DBDA-C7DC06D37292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007040565" sldId="304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3" creationId="{8CFE9A10-6819-EABF-BA11-EE31FAB2312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4" creationId="{E54F8A8A-1BB3-66CC-5AAA-CE3BD4B79AC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5" creationId="{E18FF449-5091-2B12-031C-29AF591EE2E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6" creationId="{7671C159-83C0-05A6-1A00-8BED69847C1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14" creationId="{E11D9D23-E748-E8B6-0152-847916AB5D2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15" creationId="{AAC67453-8F58-96AA-7EAC-696D8F5AC19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16" creationId="{A33F76EF-A303-DB92-174A-5E5DE55B4E7A}"/>
          </ac:spMkLst>
        </pc:spChg>
      </pc:sldChg>
      <pc:sldChg chg="new del">
        <pc:chgData name="Ignacio Martin Sarmiento Barbieri" userId="c59a53bf-5d5c-4855-b15c-e716b9441868" providerId="ADAL" clId="{0264D7ED-7135-7E40-BD14-4128F5BFD85C}" dt="2025-07-14T09:45:03.927" v="1935" actId="2696"/>
        <pc:sldMkLst>
          <pc:docMk/>
          <pc:sldMk cId="2466424160" sldId="305"/>
        </pc:sldMkLst>
      </pc:sldChg>
      <pc:sldChg chg="modSp add del mod">
        <pc:chgData name="Ignacio Martin Sarmiento Barbieri" userId="c59a53bf-5d5c-4855-b15c-e716b9441868" providerId="ADAL" clId="{0264D7ED-7135-7E40-BD14-4128F5BFD85C}" dt="2025-07-14T09:16:30.619" v="1769" actId="2696"/>
        <pc:sldMkLst>
          <pc:docMk/>
          <pc:sldMk cId="2046896185" sldId="306"/>
        </pc:sldMkLst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01653310" sldId="307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3" creationId="{35733550-581A-2910-429D-8F9DFC3A1C7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4" creationId="{275CF756-3EF5-DF59-01E2-5306DA6CD3A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5" creationId="{5052902A-F4CC-5DBB-4F9B-94CBBB7897B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6" creationId="{CA71F158-6544-FA47-64D7-5E1E860524A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14" creationId="{BB008459-CF58-642F-566F-672941F3719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15" creationId="{10EE48C0-A0C0-EFB5-B79B-1F22842ED15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16" creationId="{6C01E784-90E4-1D3B-5B28-B71FF840D76C}"/>
          </ac:spMkLst>
        </pc:spChg>
      </pc:sldChg>
      <pc:sldChg chg="modSp add del mod ord">
        <pc:chgData name="Ignacio Martin Sarmiento Barbieri" userId="c59a53bf-5d5c-4855-b15c-e716b9441868" providerId="ADAL" clId="{0264D7ED-7135-7E40-BD14-4128F5BFD85C}" dt="2025-07-14T09:19:26.761" v="1794" actId="2696"/>
        <pc:sldMkLst>
          <pc:docMk/>
          <pc:sldMk cId="1655387549" sldId="308"/>
        </pc:sldMkLst>
        <pc:spChg chg="mod">
          <ac:chgData name="Ignacio Martin Sarmiento Barbieri" userId="c59a53bf-5d5c-4855-b15c-e716b9441868" providerId="ADAL" clId="{0264D7ED-7135-7E40-BD14-4128F5BFD85C}" dt="2025-07-14T09:16:47.228" v="1771" actId="1076"/>
          <ac:spMkLst>
            <pc:docMk/>
            <pc:sldMk cId="1655387549" sldId="308"/>
            <ac:spMk id="4" creationId="{891CAA89-3842-EACE-5BDB-C2BAF64425F9}"/>
          </ac:spMkLst>
        </pc:spChg>
        <pc:spChg chg="mod">
          <ac:chgData name="Ignacio Martin Sarmiento Barbieri" userId="c59a53bf-5d5c-4855-b15c-e716b9441868" providerId="ADAL" clId="{0264D7ED-7135-7E40-BD14-4128F5BFD85C}" dt="2025-07-14T09:16:38.030" v="1770" actId="404"/>
          <ac:spMkLst>
            <pc:docMk/>
            <pc:sldMk cId="1655387549" sldId="308"/>
            <ac:spMk id="5" creationId="{EAB2C564-5AC5-E02E-AE6D-E834562730A3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628701987" sldId="30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3" creationId="{D3603AB2-9E9E-435B-3CB3-DDC0AE847B0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4" creationId="{E3DA709D-127F-A77C-4C68-B99A559540A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5" creationId="{E7F39A86-52C5-7704-0E54-61E270F97ED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6" creationId="{B1A97E14-4DFF-A405-33C3-547288BC953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14" creationId="{C8046093-6EC0-F3B0-0489-805A1DCFE96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15" creationId="{7AEFB55D-8879-4F99-E887-790377748DC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16" creationId="{B760AA05-B754-8416-0DD3-D495AA37195F}"/>
          </ac:spMkLst>
        </pc:spChg>
      </pc:sldChg>
      <pc:sldChg chg="add del">
        <pc:chgData name="Ignacio Martin Sarmiento Barbieri" userId="c59a53bf-5d5c-4855-b15c-e716b9441868" providerId="ADAL" clId="{0264D7ED-7135-7E40-BD14-4128F5BFD85C}" dt="2025-07-13T16:43:57.046" v="930" actId="2696"/>
        <pc:sldMkLst>
          <pc:docMk/>
          <pc:sldMk cId="2257505578" sldId="310"/>
        </pc:sldMkLst>
      </pc:sldChg>
      <pc:sldChg chg="add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489916474" sldId="311"/>
        </pc:sldMkLst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2" creationId="{5AC38BD0-7D51-5F03-6C84-35E72B406BD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3" creationId="{023CB880-07FD-D871-C579-F04D19D85F4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4" creationId="{BBCD6A2F-81F0-F958-BAAD-DB65B3B548D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5" creationId="{8AB25EDA-F191-6DF4-136D-1B1C095E998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6" creationId="{492D1B10-DCAE-24F4-3376-82852D5C154A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7" creationId="{B87B042F-CDAF-0EE7-C8B8-B2B400B9B69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14" creationId="{9806CF63-97D6-00D4-1A97-1CC9D707781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15" creationId="{0F514F58-FE0C-06F3-6390-F7F5E99D7D1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16" creationId="{AFF57E74-F8E8-94F2-9DC1-E26E0BC2DD6D}"/>
          </ac:spMkLst>
        </pc:sp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332173232" sldId="312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3" creationId="{72E40E9B-AE66-47B5-AADE-DE55186BBE4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4" creationId="{FD8B8050-1341-3DFD-5EB0-CBA591333D5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5" creationId="{A78168B1-5BFD-7E10-5A26-1D1FBD401AB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6" creationId="{9CD8E8C0-EC35-3E94-D682-14AFD9C8E020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8" creationId="{F30E15FE-5A12-4BF7-69BE-CDEBDC87CA6D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9" creationId="{F5E50716-DEF9-73EF-3322-3F5CC3F52C0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14" creationId="{6AA8C9B8-7D34-E4DC-F44D-8D916C18796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15" creationId="{72A4F141-2A1A-3EB3-1335-6BBB7786F09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16" creationId="{FF7A0D7A-8555-FE23-3543-0C5B00A671B4}"/>
          </ac:spMkLst>
        </pc:sp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9214267" sldId="313"/>
        </pc:sldMkLst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2" creationId="{0E6F1249-8C10-CCD0-7414-4872C21ADEC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3" creationId="{A48574CE-515D-F240-C097-617AA89BE59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4" creationId="{D2445FBD-2B70-BE51-17AE-86BA48D9D30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5" creationId="{283929D1-0E9C-1EFA-EF4E-EA25323C4FD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6" creationId="{3CF8EF8C-627E-AD67-6292-BEDE01707120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7" creationId="{CB8ED546-DAD7-93F4-7BB7-B66080F67FE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14" creationId="{C110E750-736E-BB0C-7C36-30F8FE91657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15" creationId="{38467B7A-18AF-16D3-8B13-621BB928013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16" creationId="{15246C39-FAF9-3FA8-62A1-711869A5BB34}"/>
          </ac:spMkLst>
        </pc:sp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156043904" sldId="314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3" creationId="{3BF3323D-1874-9C3C-F972-8A3E4CA2503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4" creationId="{C8DDA9A4-C901-8B83-26C4-F5793E05911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5" creationId="{AFA5BCEB-14ED-C7C1-1C3D-D7591D0EBBC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6" creationId="{61ACE258-0C64-9393-E613-F4035C24B9F9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8" creationId="{8969A40D-1BE4-05A9-F17C-C680C6219EED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9" creationId="{A71A0631-2218-F495-BD65-FBA435052DA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14" creationId="{9F88C38A-9893-C750-4533-318D5B74A1F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15" creationId="{CE425057-94DD-01FD-CBF7-F0FE09C1A43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16" creationId="{ACBCE3AC-C69C-2F26-1CB6-2A3E424AA897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619409718" sldId="315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3" creationId="{795C2609-A60C-05F3-8394-7CC05CA35CC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4" creationId="{76E0D97E-1A38-E6F6-C7D8-839569BAF50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5" creationId="{CAB4267D-4B6C-C470-F978-2F315F7E870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6" creationId="{B899764F-1149-0023-3B45-FAA63673F3E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8" creationId="{9C497848-8E97-2E1C-86B6-DA4BC8895D0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9" creationId="{2EE025CA-A346-1884-8C40-1CB4E0133D7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14" creationId="{93B78046-B773-313E-1E7B-55785FECC48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15" creationId="{8D58CBC2-0F42-E814-4E90-3CE03EE6F59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16" creationId="{16986045-58D9-0A59-3DAC-1F2AA20B367E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065356588" sldId="316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3" creationId="{C5547734-9848-DEB0-4AB5-D9684E1A7B2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4" creationId="{FF110CB9-3B8F-37BA-8522-6D1CFB6ECFF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5" creationId="{378B8771-0D28-B160-CC78-9CC1EA62CBA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6" creationId="{8406B2E2-D66C-5DB6-4796-CCD7BEE25DD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8" creationId="{F9313390-F36A-4ABA-7B2D-81DE02FF113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9" creationId="{5E212205-E22E-B711-E1C5-9D61F680AF1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14" creationId="{C54DAEB4-E7A2-D1D1-DBEC-B48FBA734F6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15" creationId="{E739A46A-ABD3-2BBD-073A-CF16E762B8F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16" creationId="{CFDFE87C-7B91-76C0-D490-C6F9F734E00E}"/>
          </ac:spMkLst>
        </pc:spChg>
      </pc:sldChg>
      <pc:sldChg chg="add del setBg">
        <pc:chgData name="Ignacio Martin Sarmiento Barbieri" userId="c59a53bf-5d5c-4855-b15c-e716b9441868" providerId="ADAL" clId="{0264D7ED-7135-7E40-BD14-4128F5BFD85C}" dt="2025-07-13T17:19:26.381" v="1135" actId="2696"/>
        <pc:sldMkLst>
          <pc:docMk/>
          <pc:sldMk cId="1571815975" sldId="317"/>
        </pc:sldMkLst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163395515" sldId="318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63395515" sldId="318"/>
            <ac:spMk id="3" creationId="{C277CA26-E25B-09C4-7264-74402EA6419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63395515" sldId="318"/>
            <ac:spMk id="4" creationId="{7A85F5B8-4F22-D36C-B7F0-52B85CB11C9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63395515" sldId="318"/>
            <ac:spMk id="7" creationId="{BA206011-2842-1F1E-45AD-69E693F33E62}"/>
          </ac:spMkLst>
        </pc:spChg>
      </pc:sldChg>
      <pc:sldChg chg="delSp modSp add mod or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252370686" sldId="31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3" creationId="{95F37732-8FAE-3B98-4327-CD297A02B44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4" creationId="{A31C32BB-63A3-7EA1-CCBD-274C896E527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5" creationId="{710F0533-443A-FFE2-9FEB-A779891CD40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6" creationId="{C6FCE42F-CE7F-C887-EE5E-A8C0E983A25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14" creationId="{E2474E83-5A29-6DD9-00F4-2A61E8419F9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15" creationId="{148708C5-9F9C-6F23-1FD0-24C528700DB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16" creationId="{4B3C59A2-089D-B2A0-C1D3-2A53A23058F4}"/>
          </ac:spMkLst>
        </pc:spChg>
      </pc:sldChg>
      <pc:sldChg chg="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965490028" sldId="320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3" creationId="{E19257B5-B971-5392-1C07-96196439D6B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4" creationId="{6898CC88-0B61-9142-4812-74B70DAB67A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5" creationId="{9CF54C29-E761-2341-8E8C-A9ECD330E04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6" creationId="{03408DF2-F9B4-952C-2945-A2A6325544D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14" creationId="{B157326B-DA20-58A7-4670-5895DCF4F76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15" creationId="{ED93F683-83B9-B6B1-5F2F-110FC2FBA9C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16" creationId="{DF96593F-9328-4AE7-C790-EB008CBDED07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367910868" sldId="32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3" creationId="{B06FCCCC-5581-80CA-1926-B924080A65B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4" creationId="{4365EB7D-942C-B105-6446-087F91E8C87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5" creationId="{35AB8C69-48FB-BC03-AB99-4EE313D2178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6" creationId="{ACB06F96-D55C-F437-CC39-BA2E85D13A3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14" creationId="{623F47A9-12EC-0955-6878-4FECE7C6054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15" creationId="{5AA57246-C012-F3C7-47EA-7E6A0116EF9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16" creationId="{6BCD5737-8B5C-7081-9D9F-1E50105A05D7}"/>
          </ac:spMkLst>
        </pc:spChg>
      </pc:sldChg>
      <pc:sldChg chg="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751925301" sldId="322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3" creationId="{D50818AA-9A9B-3D53-B61D-6C19AB0A0F6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4" creationId="{A222CCA4-3EE9-6A71-16E6-272D65B43A5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5" creationId="{10E065B8-B316-AE64-80F8-AAEE60AD447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6" creationId="{34E5C876-E503-CEAF-1AD1-630421CCF5D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14" creationId="{6FFFCBB6-88EA-1B0F-5035-328A31EC227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15" creationId="{CCA1AE13-5600-77AB-DB27-314C4EEED7C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16" creationId="{B0AE40C9-1308-D39B-0AF3-60348F111F40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574497809" sldId="323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3" creationId="{48ECD764-BD6D-3B7E-971E-E5689FB4033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4" creationId="{616156AE-EA24-E0C9-6732-458ABC04024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5" creationId="{A858EEEE-16DF-825C-8700-3DB50CE1F53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6" creationId="{B751D464-0C15-7F70-C759-6DE41FA3BFF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14" creationId="{BC2C2C70-EB2A-7E6D-1F32-0F197294E7C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15" creationId="{2F849D07-90A9-7DFF-6E71-BC6ACE52027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16" creationId="{C75D9AC2-DC4B-08B5-FBB7-BB5DA610F3E8}"/>
          </ac:spMkLst>
        </pc:spChg>
      </pc:sldChg>
      <pc:sldChg chg="add del setBg">
        <pc:chgData name="Ignacio Martin Sarmiento Barbieri" userId="c59a53bf-5d5c-4855-b15c-e716b9441868" providerId="ADAL" clId="{0264D7ED-7135-7E40-BD14-4128F5BFD85C}" dt="2025-07-13T20:19:22.744" v="1515" actId="2696"/>
        <pc:sldMkLst>
          <pc:docMk/>
          <pc:sldMk cId="0" sldId="324"/>
        </pc:sldMkLst>
      </pc:sldChg>
      <pc:sldChg chg="new del">
        <pc:chgData name="Ignacio Martin Sarmiento Barbieri" userId="c59a53bf-5d5c-4855-b15c-e716b9441868" providerId="ADAL" clId="{0264D7ED-7135-7E40-BD14-4128F5BFD85C}" dt="2025-07-13T20:20:38.025" v="1520" actId="2696"/>
        <pc:sldMkLst>
          <pc:docMk/>
          <pc:sldMk cId="1554976926" sldId="324"/>
        </pc:sldMkLst>
      </pc:sldChg>
      <pc:sldChg chg="addSp delSp modSp add del mod setBg modClrScheme chgLayout">
        <pc:chgData name="Ignacio Martin Sarmiento Barbieri" userId="c59a53bf-5d5c-4855-b15c-e716b9441868" providerId="ADAL" clId="{0264D7ED-7135-7E40-BD14-4128F5BFD85C}" dt="2025-07-13T20:23:40.041" v="1567" actId="2696"/>
        <pc:sldMkLst>
          <pc:docMk/>
          <pc:sldMk cId="0" sldId="325"/>
        </pc:sldMkLst>
      </pc:sldChg>
      <pc:sldChg chg="add del setBg">
        <pc:chgData name="Ignacio Martin Sarmiento Barbieri" userId="c59a53bf-5d5c-4855-b15c-e716b9441868" providerId="ADAL" clId="{0264D7ED-7135-7E40-BD14-4128F5BFD85C}" dt="2025-07-13T20:20:25.880" v="1519"/>
        <pc:sldMkLst>
          <pc:docMk/>
          <pc:sldMk cId="0" sldId="326"/>
        </pc:sldMkLst>
      </pc:sldChg>
      <pc:sldChg chg="addSp delSp modSp new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145553363" sldId="326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45553363" sldId="326"/>
            <ac:spMk id="2" creationId="{284C0296-6E84-8F37-A057-A5AD40E0271D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45553363" sldId="326"/>
            <ac:spMk id="4" creationId="{CFFD96B5-F08E-C93B-202B-FFEE87D7FF9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45553363" sldId="326"/>
            <ac:spMk id="7" creationId="{19C6C499-6C26-D014-44D0-11A495C9D15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45553363" sldId="326"/>
            <ac:spMk id="8" creationId="{ED946251-66B2-C1DE-9A53-77FC2185D2A4}"/>
          </ac:spMkLst>
        </pc:spChg>
        <pc:grpChg chg="add mod">
          <ac:chgData name="Ignacio Martin Sarmiento Barbieri" userId="c59a53bf-5d5c-4855-b15c-e716b9441868" providerId="ADAL" clId="{0264D7ED-7135-7E40-BD14-4128F5BFD85C}" dt="2025-07-13T20:25:17.928" v="1575"/>
          <ac:grpSpMkLst>
            <pc:docMk/>
            <pc:sldMk cId="2145553363" sldId="326"/>
            <ac:grpSpMk id="6" creationId="{3927B1F8-81EF-7844-1541-F81E7D8C2965}"/>
          </ac:grpSpMkLst>
        </pc:grpChg>
      </pc:sldChg>
      <pc:sldChg chg="new del">
        <pc:chgData name="Ignacio Martin Sarmiento Barbieri" userId="c59a53bf-5d5c-4855-b15c-e716b9441868" providerId="ADAL" clId="{0264D7ED-7135-7E40-BD14-4128F5BFD85C}" dt="2025-07-13T20:28:42.857" v="1612" actId="2696"/>
        <pc:sldMkLst>
          <pc:docMk/>
          <pc:sldMk cId="873499281" sldId="327"/>
        </pc:sldMkLst>
      </pc:sldChg>
      <pc:sldChg chg="add del">
        <pc:chgData name="Ignacio Martin Sarmiento Barbieri" userId="c59a53bf-5d5c-4855-b15c-e716b9441868" providerId="ADAL" clId="{0264D7ED-7135-7E40-BD14-4128F5BFD85C}" dt="2025-07-13T20:25:45.913" v="1582" actId="2696"/>
        <pc:sldMkLst>
          <pc:docMk/>
          <pc:sldMk cId="1869078843" sldId="327"/>
        </pc:sldMkLst>
      </pc:sldChg>
      <pc:sldChg chg="addSp delSp modSp add del mod">
        <pc:chgData name="Ignacio Martin Sarmiento Barbieri" userId="c59a53bf-5d5c-4855-b15c-e716b9441868" providerId="ADAL" clId="{0264D7ED-7135-7E40-BD14-4128F5BFD85C}" dt="2025-07-13T20:31:37.211" v="1671" actId="2696"/>
        <pc:sldMkLst>
          <pc:docMk/>
          <pc:sldMk cId="281838111" sldId="328"/>
        </pc:sldMkLst>
      </pc:sldChg>
      <pc:sldChg chg="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679039371" sldId="32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3" creationId="{72D7F31B-9713-1633-DFBB-6AF9AF42F27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6" creationId="{0AA06CDF-42DB-A5A4-0616-BCA022D1DCB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7" creationId="{161C919E-21B7-ADC8-9676-DBAF09AB0C5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14" creationId="{0584DB43-D2D5-9E96-A8E7-24FC8D66C84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15" creationId="{C4BB27EC-5914-3B74-FD9E-5E51ED507A7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16" creationId="{95E381E0-6EAF-70A1-0245-CE60DF623DAF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745648427" sldId="330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3" creationId="{D1DFDEDB-389B-E811-92E4-B91BB94B199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4" creationId="{D4299ADA-24E1-A2C0-520C-4D6B667AF03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5" creationId="{F3B2CA67-1CB1-FAAF-19DC-5AB3373B257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6" creationId="{625B8EA8-7477-2504-ADC5-29024C462E3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14" creationId="{4CE555AA-8A08-B686-B122-78E8C760E56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15" creationId="{325CEE97-3DD9-D243-C248-7692E3F257C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16" creationId="{906FC50A-9404-0CDF-501E-F927D897AB0A}"/>
          </ac:spMkLst>
        </pc:spChg>
      </pc:sldChg>
      <pc:sldChg chg="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0628313" sldId="33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3" creationId="{3EEE84B0-9C35-3931-3879-B37F688D2A2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4" creationId="{6360C88C-C5B3-3A46-88FD-3CBC2B17C3D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5" creationId="{47047C5F-06C5-301C-3EC8-EB9F6918B67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6" creationId="{356ADFE2-ABD2-8DDC-B8C5-A2F6457D955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14" creationId="{67E46E99-E902-1D0B-B18E-11664F227FA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15" creationId="{98B9A225-5AEE-7922-6A21-29BAF7272D4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16" creationId="{6FA9DDFC-D882-787E-689C-85C703CB5166}"/>
          </ac:spMkLst>
        </pc:spChg>
      </pc:sldChg>
      <pc:sldChg chg="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848240824" sldId="332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3" creationId="{E8A173E5-223B-0333-6ED0-EDE36E72B7B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4" creationId="{912A8C53-F33F-0829-B0BC-76C8E3B6307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5" creationId="{424A7578-B732-B3F9-B54E-5B3FB0A4DF8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6" creationId="{4050EAF3-56C0-63F2-30AC-7FDABAF05E9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14" creationId="{2F260D50-03BA-CF6B-3A2A-8231E180EFA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15" creationId="{8AF0E964-CD93-1F80-7A33-D87402DF742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16" creationId="{9CE97DE5-D20F-79AE-9436-F05D9543BE2B}"/>
          </ac:spMkLst>
        </pc:spChg>
      </pc:sldChg>
      <pc:sldChg chg="addSp delSp 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715983662" sldId="333"/>
        </pc:sldMkLst>
        <pc:spChg chg="add del mod">
          <ac:chgData name="Ignacio Martin Sarmiento Barbieri" userId="c59a53bf-5d5c-4855-b15c-e716b9441868" providerId="ADAL" clId="{0264D7ED-7135-7E40-BD14-4128F5BFD85C}" dt="2025-07-14T09:41:02.584" v="1891"/>
          <ac:spMkLst>
            <pc:docMk/>
            <pc:sldMk cId="3715983662" sldId="333"/>
            <ac:spMk id="2" creationId="{B8502991-4C6E-6EEF-5A04-2267EA42600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3" creationId="{62B782EA-174D-39E3-AA56-B1C53D613276}"/>
          </ac:spMkLst>
        </pc:spChg>
        <pc:spChg chg="del mod">
          <ac:chgData name="Ignacio Martin Sarmiento Barbieri" userId="c59a53bf-5d5c-4855-b15c-e716b9441868" providerId="ADAL" clId="{0264D7ED-7135-7E40-BD14-4128F5BFD85C}" dt="2025-07-14T09:22:31.214" v="1848"/>
          <ac:spMkLst>
            <pc:docMk/>
            <pc:sldMk cId="3715983662" sldId="333"/>
            <ac:spMk id="4" creationId="{EA0D5221-47A9-338B-B537-E2A51C52B05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5" creationId="{02FEF59F-BB0A-E37D-53E5-B95FB20866F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6" creationId="{174C2135-389C-6603-0909-B4758786A6FA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8" creationId="{31AF5DBF-B3DC-41AA-8DD2-9C1C57BD421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14" creationId="{54A3FB3D-F13E-472A-3E9C-5647192595B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15" creationId="{D4A68A82-A251-D30A-9B42-DBA3A0B826E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16" creationId="{FCF4FA04-FA1B-15AA-51EB-7B718341EBE9}"/>
          </ac:spMkLst>
        </pc:spChg>
      </pc:sldChg>
      <pc:sldChg chg="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075002886" sldId="334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3" creationId="{0878CB97-FA5C-8493-6596-6FC6A3A452A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4" creationId="{6E1675FD-45E2-0A65-D715-71D144A7E08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5" creationId="{EECEF49F-71B4-4579-03D1-B6E26BD55E9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6" creationId="{9FA1054D-EF16-6209-7CAD-D731F615BA5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14" creationId="{E003E34B-0D78-6556-0CAB-D0E80B3FE90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15" creationId="{26A09037-D259-D9D1-27C8-E96BA2671F0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16" creationId="{C5C7186E-37AC-0AB1-4DE8-3FD8AE7BAC8B}"/>
          </ac:spMkLst>
        </pc:spChg>
      </pc:sldChg>
      <pc:sldChg chg="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199820576" sldId="335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3" creationId="{DD1EB582-9DC9-CF28-A553-D3807928F86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4" creationId="{D1723B74-E7C3-0101-8B10-E348DAE61FD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5" creationId="{35C783D1-E106-67EC-797F-27011F8F0B7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6" creationId="{170A24CA-FE76-028F-10EB-4146D969FD5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14" creationId="{C69D665E-8BB7-CBDB-FA87-D571F69A329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15" creationId="{5697D030-C51F-DAE7-3A0C-2E5175842B3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16" creationId="{16BD2184-3CEE-A72A-B1B8-7501EC1B52F4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212349574" sldId="336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3" creationId="{AD9DAE73-D72F-D6F5-7BB7-B32E6C866C1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4" creationId="{BF5CD742-5999-0700-D44B-40D91D49231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5" creationId="{FFCFB837-707D-7C2F-0B91-C3E6BC8A4BD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6" creationId="{A0E5E439-84BA-110B-BAAD-6FE4F121B0E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14" creationId="{0B67EBE9-BA40-AB58-F439-879D6798B00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15" creationId="{25A7106B-7F9B-CF69-6975-7741CC579BC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16" creationId="{7BB63B27-3FBB-48EF-B0F1-D08A8EABEA83}"/>
          </ac:spMkLst>
        </pc:spChg>
      </pc:sldChg>
      <pc:sldChg chg="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806162996" sldId="337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3" creationId="{5817BF89-DEBE-5ECF-4BC9-DC7FA6436B3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4" creationId="{7412E8E3-5598-A7EB-5F22-5A25549D18C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5" creationId="{E3FACE33-9B28-E3BE-611E-645BAC717B8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6" creationId="{FC2F8410-00E6-6B0F-E519-E5A8E0D12F5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14" creationId="{CB43F34D-349F-111E-5D58-08E3EC5A4D1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15" creationId="{2EBBE6D3-F1EB-4D6F-B6D3-882A5962178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16" creationId="{9B7EAB37-2671-ECEE-79C7-A2A94C391022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348512080" sldId="338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3" creationId="{3A955633-1C4C-78BB-0A28-2EDA8FC2292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4" creationId="{E533C7BC-B39C-20F1-8D7D-58B606A41EB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5" creationId="{6EEDF0C8-2820-B831-B219-D90DF5B589A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6" creationId="{6118130F-78A3-532C-846C-8FA02AFD97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14" creationId="{506A39BE-10DB-D6FD-2E24-E2E631FC238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15" creationId="{52B6BDC1-6440-5744-4489-4970DFF8543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16" creationId="{2927F121-4DFA-63DC-3144-1CBD7CA99841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809418496" sldId="33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3" creationId="{A7594191-B099-4E9C-8FC4-17298E8F380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4" creationId="{A4C1812D-C3D6-76D1-0314-90EFDC37C43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5" creationId="{2637352E-E9D8-2EF0-8FC4-0D3C76D3711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6" creationId="{558AC2C7-9C89-861D-E435-B7B4829D1AC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14" creationId="{32EE8A64-4E3D-8D25-46B5-D302DABF376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15" creationId="{995D39B5-B954-EA72-4EF6-6F1EDDF3A54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16" creationId="{336E9E6B-936C-690F-C573-2541568BD72B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475419376" sldId="340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3" creationId="{AB03F2CA-257B-68BF-A188-F983C6963DE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4" creationId="{DC306A94-FA04-7A39-4A90-5EE863E77E9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5" creationId="{D519BFB7-5CBC-F6D3-2BD0-F17FEA5B010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6" creationId="{DCFADC62-526F-1C0B-939E-15429BA5997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14" creationId="{DECCA1E2-F041-4FB9-9AE9-2CF934C08A6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15" creationId="{32202445-C4E2-BF80-583B-B05A5C57412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16" creationId="{4CAB7022-8381-F92D-5101-262A117DD57F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080023070" sldId="34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3" creationId="{F9BA4179-DF2C-4B5D-2637-88830116331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4" creationId="{C1FE049D-E236-9656-54E3-A48F2F1B059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5" creationId="{9F89C03B-476B-4EAC-500A-6A1BB6929B7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6" creationId="{EFC11C02-991E-0F33-A49A-5E3EEC10CBA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14" creationId="{976B6B23-0EC1-A452-202A-9F8ED5C3830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15" creationId="{B7215F0F-12BA-03BD-A1C4-7346EF65157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16" creationId="{62BD1985-4A60-FB03-9F26-5CBE1068795F}"/>
          </ac:spMkLst>
        </pc:spChg>
      </pc:sldChg>
      <pc:sldChg chg="addSp delSp 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277710242" sldId="342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3" creationId="{1F8B12DF-211F-C417-200F-D817D302A65B}"/>
          </ac:spMkLst>
        </pc:spChg>
        <pc:spChg chg="del">
          <ac:chgData name="Ignacio Martin Sarmiento Barbieri" userId="c59a53bf-5d5c-4855-b15c-e716b9441868" providerId="ADAL" clId="{0264D7ED-7135-7E40-BD14-4128F5BFD85C}" dt="2025-07-14T10:05:20.018" v="2060" actId="478"/>
          <ac:spMkLst>
            <pc:docMk/>
            <pc:sldMk cId="2277710242" sldId="342"/>
            <ac:spMk id="4" creationId="{DE460614-1C91-2484-3CF9-E16EF64587E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5" creationId="{CD682801-5E26-DD6F-8941-B5127D32CF9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6" creationId="{B6988471-8024-DB95-DBF3-A35FA9C4100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14" creationId="{DE84DE4B-8338-FBDE-E804-9BE4A9CC9EF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15" creationId="{AF432268-DC14-DF02-4079-FC7DB71E385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16" creationId="{45B7F986-5044-18FF-9042-35D21FC652DA}"/>
          </ac:spMkLst>
        </pc:spChg>
        <pc:picChg chg="add del mod">
          <ac:chgData name="Ignacio Martin Sarmiento Barbieri" userId="c59a53bf-5d5c-4855-b15c-e716b9441868" providerId="ADAL" clId="{0264D7ED-7135-7E40-BD14-4128F5BFD85C}" dt="2025-07-14T10:05:28.818" v="2065" actId="478"/>
          <ac:picMkLst>
            <pc:docMk/>
            <pc:sldMk cId="2277710242" sldId="342"/>
            <ac:picMk id="2" creationId="{3B922414-E601-9FDE-1C4B-E5D558D494F0}"/>
          </ac:picMkLst>
        </pc:picChg>
        <pc:picChg chg="add mod">
          <ac:chgData name="Ignacio Martin Sarmiento Barbieri" userId="c59a53bf-5d5c-4855-b15c-e716b9441868" providerId="ADAL" clId="{0264D7ED-7135-7E40-BD14-4128F5BFD85C}" dt="2025-07-14T10:06:07.085" v="2068" actId="1076"/>
          <ac:picMkLst>
            <pc:docMk/>
            <pc:sldMk cId="2277710242" sldId="342"/>
            <ac:picMk id="7" creationId="{E6AF979A-EDED-FF2C-370A-F3C5E3B50946}"/>
          </ac:picMkLst>
        </pc:picChg>
      </pc:sldChg>
      <pc:sldChg chg="addSp delSp 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55549704" sldId="343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3" creationId="{87DAC490-B46C-24CA-12E1-439688ADE0E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5" creationId="{989163FB-8032-1C66-CAA9-16786602A7E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6" creationId="{DD419488-8CA6-0534-ACD8-EF7B96BA960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14" creationId="{A4E38C06-2FE6-D60E-5AA1-DA53F1C0D67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15" creationId="{2E86BB5D-6922-3091-4C0C-796CD0DC53C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16" creationId="{111F7CA2-CD8C-C251-5BDE-461DF0837881}"/>
          </ac:spMkLst>
        </pc:spChg>
        <pc:picChg chg="add mod">
          <ac:chgData name="Ignacio Martin Sarmiento Barbieri" userId="c59a53bf-5d5c-4855-b15c-e716b9441868" providerId="ADAL" clId="{0264D7ED-7135-7E40-BD14-4128F5BFD85C}" dt="2025-07-14T10:06:32.768" v="2075" actId="1076"/>
          <ac:picMkLst>
            <pc:docMk/>
            <pc:sldMk cId="255549704" sldId="343"/>
            <ac:picMk id="2" creationId="{73EA989C-3E4C-1A3E-A3B9-D2490965C075}"/>
          </ac:picMkLst>
        </pc:picChg>
        <pc:picChg chg="del">
          <ac:chgData name="Ignacio Martin Sarmiento Barbieri" userId="c59a53bf-5d5c-4855-b15c-e716b9441868" providerId="ADAL" clId="{0264D7ED-7135-7E40-BD14-4128F5BFD85C}" dt="2025-07-14T10:06:26.421" v="2070" actId="478"/>
          <ac:picMkLst>
            <pc:docMk/>
            <pc:sldMk cId="255549704" sldId="343"/>
            <ac:picMk id="7" creationId="{0D37C672-F258-DCF0-B9F0-57561DC43F4A}"/>
          </ac:picMkLst>
        </pc:picChg>
      </pc:sldChg>
      <pc:sldChg chg="addSp delSp 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874458190" sldId="344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3" creationId="{8932D831-DCEC-4C92-EAA8-8B12044640D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5" creationId="{A1A17BA8-070E-1B1D-30D4-C027CDD4510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6" creationId="{ECEA15C1-CB23-A591-00DB-F97082F9862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14" creationId="{22DB597A-5A01-1155-067C-6AD16D3BCA5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15" creationId="{BB2ACCB8-B2B6-79C4-B493-F02369CAF27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16" creationId="{E14D9E5D-87A5-78C3-F7AA-C935CA961AE0}"/>
          </ac:spMkLst>
        </pc:spChg>
        <pc:picChg chg="del">
          <ac:chgData name="Ignacio Martin Sarmiento Barbieri" userId="c59a53bf-5d5c-4855-b15c-e716b9441868" providerId="ADAL" clId="{0264D7ED-7135-7E40-BD14-4128F5BFD85C}" dt="2025-07-14T10:07:28.241" v="2077" actId="478"/>
          <ac:picMkLst>
            <pc:docMk/>
            <pc:sldMk cId="874458190" sldId="344"/>
            <ac:picMk id="2" creationId="{00DE7389-36D6-4996-439C-AC17A7F3A93D}"/>
          </ac:picMkLst>
        </pc:picChg>
        <pc:picChg chg="add mod">
          <ac:chgData name="Ignacio Martin Sarmiento Barbieri" userId="c59a53bf-5d5c-4855-b15c-e716b9441868" providerId="ADAL" clId="{0264D7ED-7135-7E40-BD14-4128F5BFD85C}" dt="2025-07-14T10:07:34.151" v="2081" actId="14100"/>
          <ac:picMkLst>
            <pc:docMk/>
            <pc:sldMk cId="874458190" sldId="344"/>
            <ac:picMk id="4" creationId="{7F85F74D-BC49-312E-B103-B9EFC7F4D9C8}"/>
          </ac:picMkLst>
        </pc:picChg>
      </pc:sldChg>
    </pc:docChg>
  </pc:docChgLst>
  <pc:docChgLst>
    <pc:chgData name="Ignacio Martin Sarmiento Barbieri" userId="S::i.sarmiento@uniandes.edu.co::c59a53bf-5d5c-4855-b15c-e716b9441868" providerId="AD" clId="Web-{5159EC14-D0F9-7E67-2F7F-1E5AA2CFFC8D}"/>
    <pc:docChg chg="addSld modSld">
      <pc:chgData name="Ignacio Martin Sarmiento Barbieri" userId="S::i.sarmiento@uniandes.edu.co::c59a53bf-5d5c-4855-b15c-e716b9441868" providerId="AD" clId="Web-{5159EC14-D0F9-7E67-2F7F-1E5AA2CFFC8D}" dt="2025-07-02T13:34:02.363" v="15"/>
      <pc:docMkLst>
        <pc:docMk/>
      </pc:docMkLst>
      <pc:sldChg chg="addSp delSp modSp add replId">
        <pc:chgData name="Ignacio Martin Sarmiento Barbieri" userId="S::i.sarmiento@uniandes.edu.co::c59a53bf-5d5c-4855-b15c-e716b9441868" providerId="AD" clId="Web-{5159EC14-D0F9-7E67-2F7F-1E5AA2CFFC8D}" dt="2025-07-02T13:34:02.363" v="15"/>
        <pc:sldMkLst>
          <pc:docMk/>
          <pc:sldMk cId="1860164857" sldId="281"/>
        </pc:sldMkLst>
        <pc:spChg chg="add">
          <ac:chgData name="Ignacio Martin Sarmiento Barbieri" userId="S::i.sarmiento@uniandes.edu.co::c59a53bf-5d5c-4855-b15c-e716b9441868" providerId="AD" clId="Web-{5159EC14-D0F9-7E67-2F7F-1E5AA2CFFC8D}" dt="2025-07-02T13:34:02.269" v="12"/>
          <ac:spMkLst>
            <pc:docMk/>
            <pc:sldMk cId="1860164857" sldId="281"/>
            <ac:spMk id="6" creationId="{A0418095-D018-57B3-54CE-B47A8C0708A2}"/>
          </ac:spMkLst>
        </pc:spChg>
      </pc:sldChg>
      <pc:sldChg chg="add">
        <pc:chgData name="Ignacio Martin Sarmiento Barbieri" userId="S::i.sarmiento@uniandes.edu.co::c59a53bf-5d5c-4855-b15c-e716b9441868" providerId="AD" clId="Web-{5159EC14-D0F9-7E67-2F7F-1E5AA2CFFC8D}" dt="2025-07-02T13:33:53.081" v="11"/>
        <pc:sldMkLst>
          <pc:docMk/>
          <pc:sldMk cId="1496145331" sldId="28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12EFDE-A979-4DB3-8AC3-8A0507A24B1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7056CD-4AEE-4405-8B80-3DEAE4106A88}">
      <dgm:prSet custT="1"/>
      <dgm:spPr/>
      <dgm:t>
        <a:bodyPr/>
        <a:lstStyle/>
        <a:p>
          <a:r>
            <a:rPr lang="es-ES_tradnl" sz="2800" b="1" dirty="0"/>
            <a:t>ROL: Define quién o qué papel debe asumir el modelo de IA al responder. Establece el tono, nivel de experiencia y perspectiva.</a:t>
          </a:r>
          <a:endParaRPr lang="es-ES_tradnl" sz="2800" dirty="0"/>
        </a:p>
      </dgm:t>
    </dgm:pt>
    <dgm:pt modelId="{A9484236-212D-45AD-8DC9-D5AC73DEAE0E}" type="parTrans" cxnId="{ACDA1B6E-AC5D-42D2-99E5-7C43249B0DF2}">
      <dgm:prSet/>
      <dgm:spPr/>
      <dgm:t>
        <a:bodyPr/>
        <a:lstStyle/>
        <a:p>
          <a:endParaRPr lang="en-US"/>
        </a:p>
      </dgm:t>
    </dgm:pt>
    <dgm:pt modelId="{73932684-2A8B-4319-9063-C038F1F6EF6B}" type="sibTrans" cxnId="{ACDA1B6E-AC5D-42D2-99E5-7C43249B0DF2}">
      <dgm:prSet/>
      <dgm:spPr/>
      <dgm:t>
        <a:bodyPr/>
        <a:lstStyle/>
        <a:p>
          <a:endParaRPr lang="en-US"/>
        </a:p>
      </dgm:t>
    </dgm:pt>
    <dgm:pt modelId="{5F7F8343-5DFF-4451-B011-E3F0CF36E265}">
      <dgm:prSet custT="1"/>
      <dgm:spPr/>
      <dgm:t>
        <a:bodyPr/>
        <a:lstStyle/>
        <a:p>
          <a:r>
            <a:rPr lang="es-ES_tradnl" sz="2800" i="1" dirty="0"/>
            <a:t>	Ejemplo: "Actúa como un profesor de física cuántica"</a:t>
          </a:r>
          <a:endParaRPr lang="es-ES_tradnl" sz="2800" dirty="0"/>
        </a:p>
      </dgm:t>
    </dgm:pt>
    <dgm:pt modelId="{9F2693E7-B222-4F1E-B238-9A960F692733}" type="parTrans" cxnId="{856E5B7A-D8A1-40DB-AF7A-1E2B92AB8661}">
      <dgm:prSet/>
      <dgm:spPr/>
      <dgm:t>
        <a:bodyPr/>
        <a:lstStyle/>
        <a:p>
          <a:endParaRPr lang="en-US"/>
        </a:p>
      </dgm:t>
    </dgm:pt>
    <dgm:pt modelId="{8E4F93DE-968B-4D6A-8335-1E87480D5A0D}" type="sibTrans" cxnId="{856E5B7A-D8A1-40DB-AF7A-1E2B92AB8661}">
      <dgm:prSet/>
      <dgm:spPr/>
      <dgm:t>
        <a:bodyPr/>
        <a:lstStyle/>
        <a:p>
          <a:endParaRPr lang="en-US"/>
        </a:p>
      </dgm:t>
    </dgm:pt>
    <dgm:pt modelId="{64FEE7BC-FE98-41C4-89F7-6D3D227E8FE2}">
      <dgm:prSet custT="1"/>
      <dgm:spPr/>
      <dgm:t>
        <a:bodyPr/>
        <a:lstStyle/>
        <a:p>
          <a:r>
            <a:rPr lang="es-ES_tradnl" sz="2800" b="1" dirty="0"/>
            <a:t>TAREA: Describe con precisión lo que quieres que haga la IA. Incluye el objetivo, alcance y cualquier restricción importante.</a:t>
          </a:r>
          <a:endParaRPr lang="es-ES_tradnl" sz="2800" dirty="0"/>
        </a:p>
      </dgm:t>
    </dgm:pt>
    <dgm:pt modelId="{2AB9063F-80B4-4B87-85F1-E3A989491ACA}" type="parTrans" cxnId="{985584BE-1B44-4AC8-B3D1-75E621120AF5}">
      <dgm:prSet/>
      <dgm:spPr/>
      <dgm:t>
        <a:bodyPr/>
        <a:lstStyle/>
        <a:p>
          <a:endParaRPr lang="en-US"/>
        </a:p>
      </dgm:t>
    </dgm:pt>
    <dgm:pt modelId="{4C40C59F-BFF8-441C-93B1-21DBF6223534}" type="sibTrans" cxnId="{985584BE-1B44-4AC8-B3D1-75E621120AF5}">
      <dgm:prSet/>
      <dgm:spPr/>
      <dgm:t>
        <a:bodyPr/>
        <a:lstStyle/>
        <a:p>
          <a:endParaRPr lang="en-US"/>
        </a:p>
      </dgm:t>
    </dgm:pt>
    <dgm:pt modelId="{34A12C0F-B6FB-4F5E-93F6-0E0E69BB60C8}">
      <dgm:prSet custT="1"/>
      <dgm:spPr/>
      <dgm:t>
        <a:bodyPr/>
        <a:lstStyle/>
        <a:p>
          <a:r>
            <a:rPr lang="es-ES_tradnl" sz="2800" i="1" dirty="0"/>
            <a:t>	Ejemplo: "Explica el principio de incertidumbre de Heisenberg a un estudiante de bachillerato"</a:t>
          </a:r>
          <a:endParaRPr lang="es-ES_tradnl" sz="2800" dirty="0"/>
        </a:p>
      </dgm:t>
    </dgm:pt>
    <dgm:pt modelId="{4FC8A534-574D-4C7A-8BD1-D4FE01DA31C3}" type="parTrans" cxnId="{4AD550E3-73C6-4308-9683-55762368A6B4}">
      <dgm:prSet/>
      <dgm:spPr/>
      <dgm:t>
        <a:bodyPr/>
        <a:lstStyle/>
        <a:p>
          <a:endParaRPr lang="en-US"/>
        </a:p>
      </dgm:t>
    </dgm:pt>
    <dgm:pt modelId="{BF239AA8-7D15-477D-B813-11C700628A43}" type="sibTrans" cxnId="{4AD550E3-73C6-4308-9683-55762368A6B4}">
      <dgm:prSet/>
      <dgm:spPr/>
      <dgm:t>
        <a:bodyPr/>
        <a:lstStyle/>
        <a:p>
          <a:endParaRPr lang="en-US"/>
        </a:p>
      </dgm:t>
    </dgm:pt>
    <dgm:pt modelId="{F0067086-A107-4AB5-AF33-651A4960687C}">
      <dgm:prSet custT="1"/>
      <dgm:spPr/>
      <dgm:t>
        <a:bodyPr/>
        <a:lstStyle/>
        <a:p>
          <a:r>
            <a:rPr lang="es-ES_tradnl" sz="2800" b="1" dirty="0"/>
            <a:t>FORMATO: Especifica cómo debe estructurarse y presentarse la respuesta. Incluye extensión, estilo, y elementos específicos a incluir.</a:t>
          </a:r>
          <a:endParaRPr lang="es-ES_tradnl" sz="2800" dirty="0"/>
        </a:p>
      </dgm:t>
    </dgm:pt>
    <dgm:pt modelId="{8A395ED7-D071-4EAE-8C0D-E9FD8E6DB8EA}" type="parTrans" cxnId="{21D07267-6079-4EF7-9B29-0BDA546C5035}">
      <dgm:prSet/>
      <dgm:spPr/>
      <dgm:t>
        <a:bodyPr/>
        <a:lstStyle/>
        <a:p>
          <a:endParaRPr lang="en-US"/>
        </a:p>
      </dgm:t>
    </dgm:pt>
    <dgm:pt modelId="{BF04DD0C-EC12-4CB0-8094-9C098D160A8B}" type="sibTrans" cxnId="{21D07267-6079-4EF7-9B29-0BDA546C5035}">
      <dgm:prSet/>
      <dgm:spPr/>
      <dgm:t>
        <a:bodyPr/>
        <a:lstStyle/>
        <a:p>
          <a:endParaRPr lang="en-US"/>
        </a:p>
      </dgm:t>
    </dgm:pt>
    <dgm:pt modelId="{B6DD7FD6-3ECC-425A-96FD-178BEEF99773}">
      <dgm:prSet custT="1"/>
      <dgm:spPr/>
      <dgm:t>
        <a:bodyPr/>
        <a:lstStyle/>
        <a:p>
          <a:r>
            <a:rPr lang="es-ES_tradnl" sz="2800" i="1" dirty="0"/>
            <a:t>	Ejemplo: "Utiliza una analogía cotidiana, incluye una explicación paso a paso y termina con un ejemplo práctico"</a:t>
          </a:r>
          <a:endParaRPr lang="es-ES_tradnl" sz="2800" dirty="0"/>
        </a:p>
      </dgm:t>
    </dgm:pt>
    <dgm:pt modelId="{87C6D761-9016-4AA6-B41F-22E576900401}" type="parTrans" cxnId="{C3091A2F-81A4-4D1B-8E7E-BCA8F3EBC33D}">
      <dgm:prSet/>
      <dgm:spPr/>
      <dgm:t>
        <a:bodyPr/>
        <a:lstStyle/>
        <a:p>
          <a:endParaRPr lang="en-US"/>
        </a:p>
      </dgm:t>
    </dgm:pt>
    <dgm:pt modelId="{FEAD980A-25E9-46E9-86C1-B0D239E5F283}" type="sibTrans" cxnId="{C3091A2F-81A4-4D1B-8E7E-BCA8F3EBC33D}">
      <dgm:prSet/>
      <dgm:spPr/>
      <dgm:t>
        <a:bodyPr/>
        <a:lstStyle/>
        <a:p>
          <a:endParaRPr lang="en-US"/>
        </a:p>
      </dgm:t>
    </dgm:pt>
    <dgm:pt modelId="{287F9D68-643E-734F-8366-8190D53EA5E0}" type="pres">
      <dgm:prSet presAssocID="{EA12EFDE-A979-4DB3-8AC3-8A0507A24B1E}" presName="vert0" presStyleCnt="0">
        <dgm:presLayoutVars>
          <dgm:dir/>
          <dgm:animOne val="branch"/>
          <dgm:animLvl val="lvl"/>
        </dgm:presLayoutVars>
      </dgm:prSet>
      <dgm:spPr/>
    </dgm:pt>
    <dgm:pt modelId="{C0B29A22-E352-F84B-A087-67657ADDF306}" type="pres">
      <dgm:prSet presAssocID="{DF7056CD-4AEE-4405-8B80-3DEAE4106A88}" presName="thickLine" presStyleLbl="alignNode1" presStyleIdx="0" presStyleCnt="6"/>
      <dgm:spPr/>
    </dgm:pt>
    <dgm:pt modelId="{2F2909C1-F0DE-9A44-8AD8-64B21118F4DE}" type="pres">
      <dgm:prSet presAssocID="{DF7056CD-4AEE-4405-8B80-3DEAE4106A88}" presName="horz1" presStyleCnt="0"/>
      <dgm:spPr/>
    </dgm:pt>
    <dgm:pt modelId="{04F21F15-E37C-8B4A-BEA2-6006F38B8A25}" type="pres">
      <dgm:prSet presAssocID="{DF7056CD-4AEE-4405-8B80-3DEAE4106A88}" presName="tx1" presStyleLbl="revTx" presStyleIdx="0" presStyleCnt="6"/>
      <dgm:spPr/>
    </dgm:pt>
    <dgm:pt modelId="{134CD9B4-9D4B-9945-AB20-A42AD106452D}" type="pres">
      <dgm:prSet presAssocID="{DF7056CD-4AEE-4405-8B80-3DEAE4106A88}" presName="vert1" presStyleCnt="0"/>
      <dgm:spPr/>
    </dgm:pt>
    <dgm:pt modelId="{A354C71C-47D5-CF42-9D01-733D3683B843}" type="pres">
      <dgm:prSet presAssocID="{5F7F8343-5DFF-4451-B011-E3F0CF36E265}" presName="thickLine" presStyleLbl="alignNode1" presStyleIdx="1" presStyleCnt="6"/>
      <dgm:spPr/>
    </dgm:pt>
    <dgm:pt modelId="{E835F880-80D1-DC47-A928-DF4443973498}" type="pres">
      <dgm:prSet presAssocID="{5F7F8343-5DFF-4451-B011-E3F0CF36E265}" presName="horz1" presStyleCnt="0"/>
      <dgm:spPr/>
    </dgm:pt>
    <dgm:pt modelId="{B118FCE4-595C-634B-B40F-DAB5710DD9C9}" type="pres">
      <dgm:prSet presAssocID="{5F7F8343-5DFF-4451-B011-E3F0CF36E265}" presName="tx1" presStyleLbl="revTx" presStyleIdx="1" presStyleCnt="6"/>
      <dgm:spPr/>
    </dgm:pt>
    <dgm:pt modelId="{E51881AF-91A3-C54E-A8E4-6F1C5772B08A}" type="pres">
      <dgm:prSet presAssocID="{5F7F8343-5DFF-4451-B011-E3F0CF36E265}" presName="vert1" presStyleCnt="0"/>
      <dgm:spPr/>
    </dgm:pt>
    <dgm:pt modelId="{264847A9-8484-CC47-A4B9-0718ED512CFC}" type="pres">
      <dgm:prSet presAssocID="{64FEE7BC-FE98-41C4-89F7-6D3D227E8FE2}" presName="thickLine" presStyleLbl="alignNode1" presStyleIdx="2" presStyleCnt="6"/>
      <dgm:spPr/>
    </dgm:pt>
    <dgm:pt modelId="{D2F91608-1D38-D94D-AF9F-90BC5EBCD9EB}" type="pres">
      <dgm:prSet presAssocID="{64FEE7BC-FE98-41C4-89F7-6D3D227E8FE2}" presName="horz1" presStyleCnt="0"/>
      <dgm:spPr/>
    </dgm:pt>
    <dgm:pt modelId="{8DB35E14-DF20-624D-84D4-B7E826EC5D08}" type="pres">
      <dgm:prSet presAssocID="{64FEE7BC-FE98-41C4-89F7-6D3D227E8FE2}" presName="tx1" presStyleLbl="revTx" presStyleIdx="2" presStyleCnt="6"/>
      <dgm:spPr/>
    </dgm:pt>
    <dgm:pt modelId="{EE2F4FD8-5335-F242-8D31-148AF41FE425}" type="pres">
      <dgm:prSet presAssocID="{64FEE7BC-FE98-41C4-89F7-6D3D227E8FE2}" presName="vert1" presStyleCnt="0"/>
      <dgm:spPr/>
    </dgm:pt>
    <dgm:pt modelId="{FC517C9C-3F25-554C-A015-63CBD8514C72}" type="pres">
      <dgm:prSet presAssocID="{34A12C0F-B6FB-4F5E-93F6-0E0E69BB60C8}" presName="thickLine" presStyleLbl="alignNode1" presStyleIdx="3" presStyleCnt="6"/>
      <dgm:spPr/>
    </dgm:pt>
    <dgm:pt modelId="{F8A01AF0-1D45-754D-9B46-277F10257182}" type="pres">
      <dgm:prSet presAssocID="{34A12C0F-B6FB-4F5E-93F6-0E0E69BB60C8}" presName="horz1" presStyleCnt="0"/>
      <dgm:spPr/>
    </dgm:pt>
    <dgm:pt modelId="{439F7389-C5B0-0D4C-A1E3-3B7ED9C8A3B4}" type="pres">
      <dgm:prSet presAssocID="{34A12C0F-B6FB-4F5E-93F6-0E0E69BB60C8}" presName="tx1" presStyleLbl="revTx" presStyleIdx="3" presStyleCnt="6"/>
      <dgm:spPr/>
    </dgm:pt>
    <dgm:pt modelId="{ED3B8D98-6307-CF42-8D83-23BEE5D3F2C5}" type="pres">
      <dgm:prSet presAssocID="{34A12C0F-B6FB-4F5E-93F6-0E0E69BB60C8}" presName="vert1" presStyleCnt="0"/>
      <dgm:spPr/>
    </dgm:pt>
    <dgm:pt modelId="{EF795C5F-0F42-A646-AA54-269B20742D64}" type="pres">
      <dgm:prSet presAssocID="{F0067086-A107-4AB5-AF33-651A4960687C}" presName="thickLine" presStyleLbl="alignNode1" presStyleIdx="4" presStyleCnt="6"/>
      <dgm:spPr/>
    </dgm:pt>
    <dgm:pt modelId="{DC6480EE-0B85-7A43-804C-C1C9FE78A6E4}" type="pres">
      <dgm:prSet presAssocID="{F0067086-A107-4AB5-AF33-651A4960687C}" presName="horz1" presStyleCnt="0"/>
      <dgm:spPr/>
    </dgm:pt>
    <dgm:pt modelId="{8A5B46D8-789E-1D42-B90B-B12FA83FF6EF}" type="pres">
      <dgm:prSet presAssocID="{F0067086-A107-4AB5-AF33-651A4960687C}" presName="tx1" presStyleLbl="revTx" presStyleIdx="4" presStyleCnt="6"/>
      <dgm:spPr/>
    </dgm:pt>
    <dgm:pt modelId="{7445484A-E4CA-7449-9569-D820F26BB19F}" type="pres">
      <dgm:prSet presAssocID="{F0067086-A107-4AB5-AF33-651A4960687C}" presName="vert1" presStyleCnt="0"/>
      <dgm:spPr/>
    </dgm:pt>
    <dgm:pt modelId="{A0B51EF4-42D4-004C-A93A-DDDB5D44303E}" type="pres">
      <dgm:prSet presAssocID="{B6DD7FD6-3ECC-425A-96FD-178BEEF99773}" presName="thickLine" presStyleLbl="alignNode1" presStyleIdx="5" presStyleCnt="6"/>
      <dgm:spPr/>
    </dgm:pt>
    <dgm:pt modelId="{CF699DFC-D764-3346-8ABF-B62CCF669905}" type="pres">
      <dgm:prSet presAssocID="{B6DD7FD6-3ECC-425A-96FD-178BEEF99773}" presName="horz1" presStyleCnt="0"/>
      <dgm:spPr/>
    </dgm:pt>
    <dgm:pt modelId="{B1D19A45-AE0A-6145-BBF3-351ABE88884D}" type="pres">
      <dgm:prSet presAssocID="{B6DD7FD6-3ECC-425A-96FD-178BEEF99773}" presName="tx1" presStyleLbl="revTx" presStyleIdx="5" presStyleCnt="6"/>
      <dgm:spPr/>
    </dgm:pt>
    <dgm:pt modelId="{C13DC9B9-F922-0640-A041-BC6F818ED9A7}" type="pres">
      <dgm:prSet presAssocID="{B6DD7FD6-3ECC-425A-96FD-178BEEF99773}" presName="vert1" presStyleCnt="0"/>
      <dgm:spPr/>
    </dgm:pt>
  </dgm:ptLst>
  <dgm:cxnLst>
    <dgm:cxn modelId="{41FE911D-EA61-2644-AD56-F8429AE28D36}" type="presOf" srcId="{B6DD7FD6-3ECC-425A-96FD-178BEEF99773}" destId="{B1D19A45-AE0A-6145-BBF3-351ABE88884D}" srcOrd="0" destOrd="0" presId="urn:microsoft.com/office/officeart/2008/layout/LinedList"/>
    <dgm:cxn modelId="{C3091A2F-81A4-4D1B-8E7E-BCA8F3EBC33D}" srcId="{EA12EFDE-A979-4DB3-8AC3-8A0507A24B1E}" destId="{B6DD7FD6-3ECC-425A-96FD-178BEEF99773}" srcOrd="5" destOrd="0" parTransId="{87C6D761-9016-4AA6-B41F-22E576900401}" sibTransId="{FEAD980A-25E9-46E9-86C1-B0D239E5F283}"/>
    <dgm:cxn modelId="{21D07267-6079-4EF7-9B29-0BDA546C5035}" srcId="{EA12EFDE-A979-4DB3-8AC3-8A0507A24B1E}" destId="{F0067086-A107-4AB5-AF33-651A4960687C}" srcOrd="4" destOrd="0" parTransId="{8A395ED7-D071-4EAE-8C0D-E9FD8E6DB8EA}" sibTransId="{BF04DD0C-EC12-4CB0-8094-9C098D160A8B}"/>
    <dgm:cxn modelId="{ACDA1B6E-AC5D-42D2-99E5-7C43249B0DF2}" srcId="{EA12EFDE-A979-4DB3-8AC3-8A0507A24B1E}" destId="{DF7056CD-4AEE-4405-8B80-3DEAE4106A88}" srcOrd="0" destOrd="0" parTransId="{A9484236-212D-45AD-8DC9-D5AC73DEAE0E}" sibTransId="{73932684-2A8B-4319-9063-C038F1F6EF6B}"/>
    <dgm:cxn modelId="{856E5B7A-D8A1-40DB-AF7A-1E2B92AB8661}" srcId="{EA12EFDE-A979-4DB3-8AC3-8A0507A24B1E}" destId="{5F7F8343-5DFF-4451-B011-E3F0CF36E265}" srcOrd="1" destOrd="0" parTransId="{9F2693E7-B222-4F1E-B238-9A960F692733}" sibTransId="{8E4F93DE-968B-4D6A-8335-1E87480D5A0D}"/>
    <dgm:cxn modelId="{42015F8F-EC9D-874C-AB2C-FF60C08DF2F7}" type="presOf" srcId="{5F7F8343-5DFF-4451-B011-E3F0CF36E265}" destId="{B118FCE4-595C-634B-B40F-DAB5710DD9C9}" srcOrd="0" destOrd="0" presId="urn:microsoft.com/office/officeart/2008/layout/LinedList"/>
    <dgm:cxn modelId="{4B669092-A314-F242-99EF-9B1B85B06DE3}" type="presOf" srcId="{64FEE7BC-FE98-41C4-89F7-6D3D227E8FE2}" destId="{8DB35E14-DF20-624D-84D4-B7E826EC5D08}" srcOrd="0" destOrd="0" presId="urn:microsoft.com/office/officeart/2008/layout/LinedList"/>
    <dgm:cxn modelId="{495CE7A6-987B-F14F-8264-1409187C509C}" type="presOf" srcId="{DF7056CD-4AEE-4405-8B80-3DEAE4106A88}" destId="{04F21F15-E37C-8B4A-BEA2-6006F38B8A25}" srcOrd="0" destOrd="0" presId="urn:microsoft.com/office/officeart/2008/layout/LinedList"/>
    <dgm:cxn modelId="{EE06A0AE-FD11-AD47-87E9-E7CE1B01F7B3}" type="presOf" srcId="{34A12C0F-B6FB-4F5E-93F6-0E0E69BB60C8}" destId="{439F7389-C5B0-0D4C-A1E3-3B7ED9C8A3B4}" srcOrd="0" destOrd="0" presId="urn:microsoft.com/office/officeart/2008/layout/LinedList"/>
    <dgm:cxn modelId="{985584BE-1B44-4AC8-B3D1-75E621120AF5}" srcId="{EA12EFDE-A979-4DB3-8AC3-8A0507A24B1E}" destId="{64FEE7BC-FE98-41C4-89F7-6D3D227E8FE2}" srcOrd="2" destOrd="0" parTransId="{2AB9063F-80B4-4B87-85F1-E3A989491ACA}" sibTransId="{4C40C59F-BFF8-441C-93B1-21DBF6223534}"/>
    <dgm:cxn modelId="{4AD550E3-73C6-4308-9683-55762368A6B4}" srcId="{EA12EFDE-A979-4DB3-8AC3-8A0507A24B1E}" destId="{34A12C0F-B6FB-4F5E-93F6-0E0E69BB60C8}" srcOrd="3" destOrd="0" parTransId="{4FC8A534-574D-4C7A-8BD1-D4FE01DA31C3}" sibTransId="{BF239AA8-7D15-477D-B813-11C700628A43}"/>
    <dgm:cxn modelId="{EC63C5EF-D0DE-3F47-9D02-747C06F7A6C3}" type="presOf" srcId="{F0067086-A107-4AB5-AF33-651A4960687C}" destId="{8A5B46D8-789E-1D42-B90B-B12FA83FF6EF}" srcOrd="0" destOrd="0" presId="urn:microsoft.com/office/officeart/2008/layout/LinedList"/>
    <dgm:cxn modelId="{45B969FB-A57A-984B-B6D9-3FCD7BB2281F}" type="presOf" srcId="{EA12EFDE-A979-4DB3-8AC3-8A0507A24B1E}" destId="{287F9D68-643E-734F-8366-8190D53EA5E0}" srcOrd="0" destOrd="0" presId="urn:microsoft.com/office/officeart/2008/layout/LinedList"/>
    <dgm:cxn modelId="{809E2444-D061-EA45-9CF4-607D2E616F63}" type="presParOf" srcId="{287F9D68-643E-734F-8366-8190D53EA5E0}" destId="{C0B29A22-E352-F84B-A087-67657ADDF306}" srcOrd="0" destOrd="0" presId="urn:microsoft.com/office/officeart/2008/layout/LinedList"/>
    <dgm:cxn modelId="{4F1AC473-AB52-C04F-A81A-6390BB46640F}" type="presParOf" srcId="{287F9D68-643E-734F-8366-8190D53EA5E0}" destId="{2F2909C1-F0DE-9A44-8AD8-64B21118F4DE}" srcOrd="1" destOrd="0" presId="urn:microsoft.com/office/officeart/2008/layout/LinedList"/>
    <dgm:cxn modelId="{58A04208-4019-A549-B6FE-C134B7735664}" type="presParOf" srcId="{2F2909C1-F0DE-9A44-8AD8-64B21118F4DE}" destId="{04F21F15-E37C-8B4A-BEA2-6006F38B8A25}" srcOrd="0" destOrd="0" presId="urn:microsoft.com/office/officeart/2008/layout/LinedList"/>
    <dgm:cxn modelId="{40F4F517-9C88-1141-93C0-CEA967A63322}" type="presParOf" srcId="{2F2909C1-F0DE-9A44-8AD8-64B21118F4DE}" destId="{134CD9B4-9D4B-9945-AB20-A42AD106452D}" srcOrd="1" destOrd="0" presId="urn:microsoft.com/office/officeart/2008/layout/LinedList"/>
    <dgm:cxn modelId="{F694BA68-ED19-6C49-A3D5-CA8908C58A95}" type="presParOf" srcId="{287F9D68-643E-734F-8366-8190D53EA5E0}" destId="{A354C71C-47D5-CF42-9D01-733D3683B843}" srcOrd="2" destOrd="0" presId="urn:microsoft.com/office/officeart/2008/layout/LinedList"/>
    <dgm:cxn modelId="{AD6CEF62-C082-334B-BD6B-29E7410647DB}" type="presParOf" srcId="{287F9D68-643E-734F-8366-8190D53EA5E0}" destId="{E835F880-80D1-DC47-A928-DF4443973498}" srcOrd="3" destOrd="0" presId="urn:microsoft.com/office/officeart/2008/layout/LinedList"/>
    <dgm:cxn modelId="{5E3B8907-2047-D941-A84E-E2AB114FDA11}" type="presParOf" srcId="{E835F880-80D1-DC47-A928-DF4443973498}" destId="{B118FCE4-595C-634B-B40F-DAB5710DD9C9}" srcOrd="0" destOrd="0" presId="urn:microsoft.com/office/officeart/2008/layout/LinedList"/>
    <dgm:cxn modelId="{4368385C-CFF7-5143-AD0F-03C6959AE334}" type="presParOf" srcId="{E835F880-80D1-DC47-A928-DF4443973498}" destId="{E51881AF-91A3-C54E-A8E4-6F1C5772B08A}" srcOrd="1" destOrd="0" presId="urn:microsoft.com/office/officeart/2008/layout/LinedList"/>
    <dgm:cxn modelId="{E68D9B30-6BC5-9A40-AAB8-732B63077D53}" type="presParOf" srcId="{287F9D68-643E-734F-8366-8190D53EA5E0}" destId="{264847A9-8484-CC47-A4B9-0718ED512CFC}" srcOrd="4" destOrd="0" presId="urn:microsoft.com/office/officeart/2008/layout/LinedList"/>
    <dgm:cxn modelId="{5BFDB940-03D8-8A48-8317-735DF864CB2F}" type="presParOf" srcId="{287F9D68-643E-734F-8366-8190D53EA5E0}" destId="{D2F91608-1D38-D94D-AF9F-90BC5EBCD9EB}" srcOrd="5" destOrd="0" presId="urn:microsoft.com/office/officeart/2008/layout/LinedList"/>
    <dgm:cxn modelId="{09D3930A-0CEC-6345-B63F-0EC1C7C835DC}" type="presParOf" srcId="{D2F91608-1D38-D94D-AF9F-90BC5EBCD9EB}" destId="{8DB35E14-DF20-624D-84D4-B7E826EC5D08}" srcOrd="0" destOrd="0" presId="urn:microsoft.com/office/officeart/2008/layout/LinedList"/>
    <dgm:cxn modelId="{3FB991E1-6BEA-DF49-B239-41CA8CBBBCCD}" type="presParOf" srcId="{D2F91608-1D38-D94D-AF9F-90BC5EBCD9EB}" destId="{EE2F4FD8-5335-F242-8D31-148AF41FE425}" srcOrd="1" destOrd="0" presId="urn:microsoft.com/office/officeart/2008/layout/LinedList"/>
    <dgm:cxn modelId="{511E6064-6411-0643-90BE-F2101FC36060}" type="presParOf" srcId="{287F9D68-643E-734F-8366-8190D53EA5E0}" destId="{FC517C9C-3F25-554C-A015-63CBD8514C72}" srcOrd="6" destOrd="0" presId="urn:microsoft.com/office/officeart/2008/layout/LinedList"/>
    <dgm:cxn modelId="{49DBF5E4-5DDD-F845-A8A4-FDBD9A244D00}" type="presParOf" srcId="{287F9D68-643E-734F-8366-8190D53EA5E0}" destId="{F8A01AF0-1D45-754D-9B46-277F10257182}" srcOrd="7" destOrd="0" presId="urn:microsoft.com/office/officeart/2008/layout/LinedList"/>
    <dgm:cxn modelId="{ADADFAF0-2667-AB47-AAC2-D4AB01772232}" type="presParOf" srcId="{F8A01AF0-1D45-754D-9B46-277F10257182}" destId="{439F7389-C5B0-0D4C-A1E3-3B7ED9C8A3B4}" srcOrd="0" destOrd="0" presId="urn:microsoft.com/office/officeart/2008/layout/LinedList"/>
    <dgm:cxn modelId="{73B7A9B4-1369-A846-A042-186F94C25173}" type="presParOf" srcId="{F8A01AF0-1D45-754D-9B46-277F10257182}" destId="{ED3B8D98-6307-CF42-8D83-23BEE5D3F2C5}" srcOrd="1" destOrd="0" presId="urn:microsoft.com/office/officeart/2008/layout/LinedList"/>
    <dgm:cxn modelId="{61C3EA74-A155-D041-B974-EC2C342D613C}" type="presParOf" srcId="{287F9D68-643E-734F-8366-8190D53EA5E0}" destId="{EF795C5F-0F42-A646-AA54-269B20742D64}" srcOrd="8" destOrd="0" presId="urn:microsoft.com/office/officeart/2008/layout/LinedList"/>
    <dgm:cxn modelId="{6F096638-A742-3840-991B-31E46D988953}" type="presParOf" srcId="{287F9D68-643E-734F-8366-8190D53EA5E0}" destId="{DC6480EE-0B85-7A43-804C-C1C9FE78A6E4}" srcOrd="9" destOrd="0" presId="urn:microsoft.com/office/officeart/2008/layout/LinedList"/>
    <dgm:cxn modelId="{05777798-3F74-084F-A7AA-E71F28702526}" type="presParOf" srcId="{DC6480EE-0B85-7A43-804C-C1C9FE78A6E4}" destId="{8A5B46D8-789E-1D42-B90B-B12FA83FF6EF}" srcOrd="0" destOrd="0" presId="urn:microsoft.com/office/officeart/2008/layout/LinedList"/>
    <dgm:cxn modelId="{529D3BFC-CFD3-DE45-83A4-D96FA9E759DB}" type="presParOf" srcId="{DC6480EE-0B85-7A43-804C-C1C9FE78A6E4}" destId="{7445484A-E4CA-7449-9569-D820F26BB19F}" srcOrd="1" destOrd="0" presId="urn:microsoft.com/office/officeart/2008/layout/LinedList"/>
    <dgm:cxn modelId="{D6015AB1-B909-BC45-BEF5-67E2995E9DF4}" type="presParOf" srcId="{287F9D68-643E-734F-8366-8190D53EA5E0}" destId="{A0B51EF4-42D4-004C-A93A-DDDB5D44303E}" srcOrd="10" destOrd="0" presId="urn:microsoft.com/office/officeart/2008/layout/LinedList"/>
    <dgm:cxn modelId="{41BF4744-B930-A04D-B221-ECAFA40969B2}" type="presParOf" srcId="{287F9D68-643E-734F-8366-8190D53EA5E0}" destId="{CF699DFC-D764-3346-8ABF-B62CCF669905}" srcOrd="11" destOrd="0" presId="urn:microsoft.com/office/officeart/2008/layout/LinedList"/>
    <dgm:cxn modelId="{F5D685C8-2332-B142-BE7A-99A5D2849D60}" type="presParOf" srcId="{CF699DFC-D764-3346-8ABF-B62CCF669905}" destId="{B1D19A45-AE0A-6145-BBF3-351ABE88884D}" srcOrd="0" destOrd="0" presId="urn:microsoft.com/office/officeart/2008/layout/LinedList"/>
    <dgm:cxn modelId="{E3443C93-1076-9B4B-8E4A-8F756649BA70}" type="presParOf" srcId="{CF699DFC-D764-3346-8ABF-B62CCF669905}" destId="{C13DC9B9-F922-0640-A041-BC6F818ED9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12EFDE-A979-4DB3-8AC3-8A0507A24B1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6E677C-B3F0-704C-9FB8-56F9300FC299}">
      <dgm:prSet/>
      <dgm:spPr/>
      <dgm:t>
        <a:bodyPr/>
        <a:lstStyle/>
        <a:p>
          <a:pPr>
            <a:buNone/>
          </a:pPr>
          <a:r>
            <a:rPr lang="es-ES_tradnl" dirty="0"/>
            <a:t>Elegir un tema</a:t>
          </a:r>
        </a:p>
      </dgm:t>
    </dgm:pt>
    <dgm:pt modelId="{1D7E08A8-F6FB-E74A-AB72-23158B8162A6}" type="parTrans" cxnId="{58AA9437-91E8-D84F-9E85-36F29024D980}">
      <dgm:prSet/>
      <dgm:spPr/>
      <dgm:t>
        <a:bodyPr/>
        <a:lstStyle/>
        <a:p>
          <a:endParaRPr lang="en-US"/>
        </a:p>
      </dgm:t>
    </dgm:pt>
    <dgm:pt modelId="{9A35D77D-5B73-BF43-A0A6-293243FE5BF6}" type="sibTrans" cxnId="{58AA9437-91E8-D84F-9E85-36F29024D980}">
      <dgm:prSet/>
      <dgm:spPr/>
      <dgm:t>
        <a:bodyPr/>
        <a:lstStyle/>
        <a:p>
          <a:endParaRPr lang="es-ES_tradnl" dirty="0"/>
        </a:p>
      </dgm:t>
    </dgm:pt>
    <dgm:pt modelId="{02EA4806-9F25-B34C-AD60-B6EC2FC65E19}">
      <dgm:prSet/>
      <dgm:spPr/>
      <dgm:t>
        <a:bodyPr/>
        <a:lstStyle/>
        <a:p>
          <a:pPr>
            <a:buNone/>
          </a:pPr>
          <a:r>
            <a:rPr lang="es-ES_tradnl" dirty="0"/>
            <a:t>Hacer una revisión de la literatura</a:t>
          </a:r>
        </a:p>
      </dgm:t>
    </dgm:pt>
    <dgm:pt modelId="{B29133B8-4D27-3F4A-85A3-0FC8A6A52C5F}" type="parTrans" cxnId="{2547A580-AC7E-F246-AF80-C3591283857E}">
      <dgm:prSet/>
      <dgm:spPr/>
      <dgm:t>
        <a:bodyPr/>
        <a:lstStyle/>
        <a:p>
          <a:endParaRPr lang="en-US"/>
        </a:p>
      </dgm:t>
    </dgm:pt>
    <dgm:pt modelId="{20296ADE-5946-554D-951E-42FEABFF7E9F}" type="sibTrans" cxnId="{2547A580-AC7E-F246-AF80-C3591283857E}">
      <dgm:prSet/>
      <dgm:spPr/>
      <dgm:t>
        <a:bodyPr/>
        <a:lstStyle/>
        <a:p>
          <a:endParaRPr lang="es-ES_tradnl" dirty="0"/>
        </a:p>
      </dgm:t>
    </dgm:pt>
    <dgm:pt modelId="{79FDAB9A-37F8-4E40-960C-FF55009B4266}">
      <dgm:prSet/>
      <dgm:spPr/>
      <dgm:t>
        <a:bodyPr/>
        <a:lstStyle/>
        <a:p>
          <a:pPr>
            <a:buNone/>
          </a:pPr>
          <a:r>
            <a:rPr lang="es-ES_tradnl" dirty="0"/>
            <a:t>Desarrollar un diseño de investigación (Experimental, cuasi-experimental, observacional, ...)</a:t>
          </a:r>
        </a:p>
      </dgm:t>
    </dgm:pt>
    <dgm:pt modelId="{B6492378-C294-754F-91C9-C3AE2D2A8CBE}" type="parTrans" cxnId="{3C6FFD07-B76F-C844-9C16-8B8A1D3DB6BC}">
      <dgm:prSet/>
      <dgm:spPr/>
      <dgm:t>
        <a:bodyPr/>
        <a:lstStyle/>
        <a:p>
          <a:endParaRPr lang="en-US"/>
        </a:p>
      </dgm:t>
    </dgm:pt>
    <dgm:pt modelId="{42DB6E07-D5F7-D340-A87B-ED491EFA96E8}" type="sibTrans" cxnId="{3C6FFD07-B76F-C844-9C16-8B8A1D3DB6BC}">
      <dgm:prSet/>
      <dgm:spPr/>
      <dgm:t>
        <a:bodyPr/>
        <a:lstStyle/>
        <a:p>
          <a:endParaRPr lang="es-ES_tradnl" dirty="0"/>
        </a:p>
      </dgm:t>
    </dgm:pt>
    <dgm:pt modelId="{4C8FF681-0EBD-1141-960D-894F0BC96975}">
      <dgm:prSet/>
      <dgm:spPr/>
      <dgm:t>
        <a:bodyPr/>
        <a:lstStyle/>
        <a:p>
          <a:pPr>
            <a:buNone/>
          </a:pPr>
          <a:r>
            <a:rPr lang="es-ES_tradnl" dirty="0"/>
            <a:t>Recopilar y analizar datos (Limpieza de datos, modelado estadístico, pruebas de hipótesis, ...)</a:t>
          </a:r>
        </a:p>
      </dgm:t>
    </dgm:pt>
    <dgm:pt modelId="{395E6C48-7DD5-FD41-9CDD-BB566A9DDD02}" type="parTrans" cxnId="{3D032A72-6BBB-C549-A4EB-D402FD0BB137}">
      <dgm:prSet/>
      <dgm:spPr/>
      <dgm:t>
        <a:bodyPr/>
        <a:lstStyle/>
        <a:p>
          <a:endParaRPr lang="en-US"/>
        </a:p>
      </dgm:t>
    </dgm:pt>
    <dgm:pt modelId="{644AABBF-5C8F-784B-B2A9-FC5D61263732}" type="sibTrans" cxnId="{3D032A72-6BBB-C549-A4EB-D402FD0BB137}">
      <dgm:prSet/>
      <dgm:spPr/>
      <dgm:t>
        <a:bodyPr/>
        <a:lstStyle/>
        <a:p>
          <a:endParaRPr lang="es-ES_tradnl" dirty="0"/>
        </a:p>
      </dgm:t>
    </dgm:pt>
    <dgm:pt modelId="{2A7BDC22-5B8F-9241-9CA4-027973E03F89}">
      <dgm:prSet/>
      <dgm:spPr/>
      <dgm:t>
        <a:bodyPr/>
        <a:lstStyle/>
        <a:p>
          <a:pPr>
            <a:buNone/>
          </a:pPr>
          <a:r>
            <a:rPr lang="es-ES_tradnl" dirty="0"/>
            <a:t>Comunicar tus resultados (Interpretación, redacción, edición, visualización, presentación, ...)</a:t>
          </a:r>
        </a:p>
      </dgm:t>
    </dgm:pt>
    <dgm:pt modelId="{357B0C24-994E-0E4D-9EFD-4AADC21FE5B2}" type="parTrans" cxnId="{F7024311-EBFA-4F4A-A84A-B85D74CEC3EB}">
      <dgm:prSet/>
      <dgm:spPr/>
      <dgm:t>
        <a:bodyPr/>
        <a:lstStyle/>
        <a:p>
          <a:endParaRPr lang="en-US"/>
        </a:p>
      </dgm:t>
    </dgm:pt>
    <dgm:pt modelId="{347D7A7A-43BB-D546-8769-BABEDCDF3996}" type="sibTrans" cxnId="{F7024311-EBFA-4F4A-A84A-B85D74CEC3EB}">
      <dgm:prSet/>
      <dgm:spPr/>
      <dgm:t>
        <a:bodyPr/>
        <a:lstStyle/>
        <a:p>
          <a:endParaRPr lang="en-US"/>
        </a:p>
      </dgm:t>
    </dgm:pt>
    <dgm:pt modelId="{F35C4C65-464B-2B4A-B6E3-5D05383B2BF1}" type="pres">
      <dgm:prSet presAssocID="{EA12EFDE-A979-4DB3-8AC3-8A0507A24B1E}" presName="outerComposite" presStyleCnt="0">
        <dgm:presLayoutVars>
          <dgm:chMax val="5"/>
          <dgm:dir/>
          <dgm:resizeHandles val="exact"/>
        </dgm:presLayoutVars>
      </dgm:prSet>
      <dgm:spPr/>
    </dgm:pt>
    <dgm:pt modelId="{AA378E8A-8AFA-5145-8CA4-4F14E3145AB6}" type="pres">
      <dgm:prSet presAssocID="{EA12EFDE-A979-4DB3-8AC3-8A0507A24B1E}" presName="dummyMaxCanvas" presStyleCnt="0">
        <dgm:presLayoutVars/>
      </dgm:prSet>
      <dgm:spPr/>
    </dgm:pt>
    <dgm:pt modelId="{8072EB54-7594-444F-AC42-B577BB1A8E2D}" type="pres">
      <dgm:prSet presAssocID="{EA12EFDE-A979-4DB3-8AC3-8A0507A24B1E}" presName="FiveNodes_1" presStyleLbl="node1" presStyleIdx="0" presStyleCnt="5">
        <dgm:presLayoutVars>
          <dgm:bulletEnabled val="1"/>
        </dgm:presLayoutVars>
      </dgm:prSet>
      <dgm:spPr/>
    </dgm:pt>
    <dgm:pt modelId="{F5FC3276-1B96-4044-8345-B6103F108BBC}" type="pres">
      <dgm:prSet presAssocID="{EA12EFDE-A979-4DB3-8AC3-8A0507A24B1E}" presName="FiveNodes_2" presStyleLbl="node1" presStyleIdx="1" presStyleCnt="5">
        <dgm:presLayoutVars>
          <dgm:bulletEnabled val="1"/>
        </dgm:presLayoutVars>
      </dgm:prSet>
      <dgm:spPr/>
    </dgm:pt>
    <dgm:pt modelId="{101E9745-595A-E845-B595-64648DCC8B59}" type="pres">
      <dgm:prSet presAssocID="{EA12EFDE-A979-4DB3-8AC3-8A0507A24B1E}" presName="FiveNodes_3" presStyleLbl="node1" presStyleIdx="2" presStyleCnt="5">
        <dgm:presLayoutVars>
          <dgm:bulletEnabled val="1"/>
        </dgm:presLayoutVars>
      </dgm:prSet>
      <dgm:spPr/>
    </dgm:pt>
    <dgm:pt modelId="{95BA8248-288A-FC43-B3C3-73E6478D5CAE}" type="pres">
      <dgm:prSet presAssocID="{EA12EFDE-A979-4DB3-8AC3-8A0507A24B1E}" presName="FiveNodes_4" presStyleLbl="node1" presStyleIdx="3" presStyleCnt="5">
        <dgm:presLayoutVars>
          <dgm:bulletEnabled val="1"/>
        </dgm:presLayoutVars>
      </dgm:prSet>
      <dgm:spPr/>
    </dgm:pt>
    <dgm:pt modelId="{CD185569-E255-A045-8EB7-29CC5FE2472B}" type="pres">
      <dgm:prSet presAssocID="{EA12EFDE-A979-4DB3-8AC3-8A0507A24B1E}" presName="FiveNodes_5" presStyleLbl="node1" presStyleIdx="4" presStyleCnt="5">
        <dgm:presLayoutVars>
          <dgm:bulletEnabled val="1"/>
        </dgm:presLayoutVars>
      </dgm:prSet>
      <dgm:spPr/>
    </dgm:pt>
    <dgm:pt modelId="{293C6B4C-5729-564E-B884-63FC2225F6C0}" type="pres">
      <dgm:prSet presAssocID="{EA12EFDE-A979-4DB3-8AC3-8A0507A24B1E}" presName="FiveConn_1-2" presStyleLbl="fgAccFollowNode1" presStyleIdx="0" presStyleCnt="4">
        <dgm:presLayoutVars>
          <dgm:bulletEnabled val="1"/>
        </dgm:presLayoutVars>
      </dgm:prSet>
      <dgm:spPr/>
    </dgm:pt>
    <dgm:pt modelId="{64A405ED-A744-EE45-B274-897E263647DD}" type="pres">
      <dgm:prSet presAssocID="{EA12EFDE-A979-4DB3-8AC3-8A0507A24B1E}" presName="FiveConn_2-3" presStyleLbl="fgAccFollowNode1" presStyleIdx="1" presStyleCnt="4">
        <dgm:presLayoutVars>
          <dgm:bulletEnabled val="1"/>
        </dgm:presLayoutVars>
      </dgm:prSet>
      <dgm:spPr/>
    </dgm:pt>
    <dgm:pt modelId="{CBC25128-E451-8248-8FD7-27714C0126F1}" type="pres">
      <dgm:prSet presAssocID="{EA12EFDE-A979-4DB3-8AC3-8A0507A24B1E}" presName="FiveConn_3-4" presStyleLbl="fgAccFollowNode1" presStyleIdx="2" presStyleCnt="4">
        <dgm:presLayoutVars>
          <dgm:bulletEnabled val="1"/>
        </dgm:presLayoutVars>
      </dgm:prSet>
      <dgm:spPr/>
    </dgm:pt>
    <dgm:pt modelId="{01A5DDC2-2AB5-F64D-9E1F-FBE5022D77C0}" type="pres">
      <dgm:prSet presAssocID="{EA12EFDE-A979-4DB3-8AC3-8A0507A24B1E}" presName="FiveConn_4-5" presStyleLbl="fgAccFollowNode1" presStyleIdx="3" presStyleCnt="4">
        <dgm:presLayoutVars>
          <dgm:bulletEnabled val="1"/>
        </dgm:presLayoutVars>
      </dgm:prSet>
      <dgm:spPr/>
    </dgm:pt>
    <dgm:pt modelId="{0EA8B688-AC07-A941-965A-696D0296830B}" type="pres">
      <dgm:prSet presAssocID="{EA12EFDE-A979-4DB3-8AC3-8A0507A24B1E}" presName="FiveNodes_1_text" presStyleLbl="node1" presStyleIdx="4" presStyleCnt="5">
        <dgm:presLayoutVars>
          <dgm:bulletEnabled val="1"/>
        </dgm:presLayoutVars>
      </dgm:prSet>
      <dgm:spPr/>
    </dgm:pt>
    <dgm:pt modelId="{7A3AFF1B-1552-0441-895C-7503B31BDE73}" type="pres">
      <dgm:prSet presAssocID="{EA12EFDE-A979-4DB3-8AC3-8A0507A24B1E}" presName="FiveNodes_2_text" presStyleLbl="node1" presStyleIdx="4" presStyleCnt="5">
        <dgm:presLayoutVars>
          <dgm:bulletEnabled val="1"/>
        </dgm:presLayoutVars>
      </dgm:prSet>
      <dgm:spPr/>
    </dgm:pt>
    <dgm:pt modelId="{F55D13C5-54E7-9C4D-9DB6-E4A9D388864B}" type="pres">
      <dgm:prSet presAssocID="{EA12EFDE-A979-4DB3-8AC3-8A0507A24B1E}" presName="FiveNodes_3_text" presStyleLbl="node1" presStyleIdx="4" presStyleCnt="5">
        <dgm:presLayoutVars>
          <dgm:bulletEnabled val="1"/>
        </dgm:presLayoutVars>
      </dgm:prSet>
      <dgm:spPr/>
    </dgm:pt>
    <dgm:pt modelId="{2C570877-B4DF-9A43-BB58-7905C99904BE}" type="pres">
      <dgm:prSet presAssocID="{EA12EFDE-A979-4DB3-8AC3-8A0507A24B1E}" presName="FiveNodes_4_text" presStyleLbl="node1" presStyleIdx="4" presStyleCnt="5">
        <dgm:presLayoutVars>
          <dgm:bulletEnabled val="1"/>
        </dgm:presLayoutVars>
      </dgm:prSet>
      <dgm:spPr/>
    </dgm:pt>
    <dgm:pt modelId="{CB5C6CA3-51CC-6949-98FB-928F585275B0}" type="pres">
      <dgm:prSet presAssocID="{EA12EFDE-A979-4DB3-8AC3-8A0507A24B1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C6FFD07-B76F-C844-9C16-8B8A1D3DB6BC}" srcId="{EA12EFDE-A979-4DB3-8AC3-8A0507A24B1E}" destId="{79FDAB9A-37F8-4E40-960C-FF55009B4266}" srcOrd="2" destOrd="0" parTransId="{B6492378-C294-754F-91C9-C3AE2D2A8CBE}" sibTransId="{42DB6E07-D5F7-D340-A87B-ED491EFA96E8}"/>
    <dgm:cxn modelId="{F7024311-EBFA-4F4A-A84A-B85D74CEC3EB}" srcId="{EA12EFDE-A979-4DB3-8AC3-8A0507A24B1E}" destId="{2A7BDC22-5B8F-9241-9CA4-027973E03F89}" srcOrd="4" destOrd="0" parTransId="{357B0C24-994E-0E4D-9EFD-4AADC21FE5B2}" sibTransId="{347D7A7A-43BB-D546-8769-BABEDCDF3996}"/>
    <dgm:cxn modelId="{A01E7318-1890-9045-A828-AF81FE902A13}" type="presOf" srcId="{42DB6E07-D5F7-D340-A87B-ED491EFA96E8}" destId="{CBC25128-E451-8248-8FD7-27714C0126F1}" srcOrd="0" destOrd="0" presId="urn:microsoft.com/office/officeart/2005/8/layout/vProcess5"/>
    <dgm:cxn modelId="{CCAD1333-EA3A-484D-A515-15C8C5F2AB31}" type="presOf" srcId="{79FDAB9A-37F8-4E40-960C-FF55009B4266}" destId="{F55D13C5-54E7-9C4D-9DB6-E4A9D388864B}" srcOrd="1" destOrd="0" presId="urn:microsoft.com/office/officeart/2005/8/layout/vProcess5"/>
    <dgm:cxn modelId="{58AA9437-91E8-D84F-9E85-36F29024D980}" srcId="{EA12EFDE-A979-4DB3-8AC3-8A0507A24B1E}" destId="{816E677C-B3F0-704C-9FB8-56F9300FC299}" srcOrd="0" destOrd="0" parTransId="{1D7E08A8-F6FB-E74A-AB72-23158B8162A6}" sibTransId="{9A35D77D-5B73-BF43-A0A6-293243FE5BF6}"/>
    <dgm:cxn modelId="{8237594D-1629-134A-979E-72D9701E9AE2}" type="presOf" srcId="{20296ADE-5946-554D-951E-42FEABFF7E9F}" destId="{64A405ED-A744-EE45-B274-897E263647DD}" srcOrd="0" destOrd="0" presId="urn:microsoft.com/office/officeart/2005/8/layout/vProcess5"/>
    <dgm:cxn modelId="{CD340B5A-8651-9841-92BA-4B38270C96E9}" type="presOf" srcId="{816E677C-B3F0-704C-9FB8-56F9300FC299}" destId="{0EA8B688-AC07-A941-965A-696D0296830B}" srcOrd="1" destOrd="0" presId="urn:microsoft.com/office/officeart/2005/8/layout/vProcess5"/>
    <dgm:cxn modelId="{6BCC8270-9FDA-2B4E-B36E-0117DDD18944}" type="presOf" srcId="{EA12EFDE-A979-4DB3-8AC3-8A0507A24B1E}" destId="{F35C4C65-464B-2B4A-B6E3-5D05383B2BF1}" srcOrd="0" destOrd="0" presId="urn:microsoft.com/office/officeart/2005/8/layout/vProcess5"/>
    <dgm:cxn modelId="{538A3E71-D928-0441-86BC-70345022F479}" type="presOf" srcId="{02EA4806-9F25-B34C-AD60-B6EC2FC65E19}" destId="{7A3AFF1B-1552-0441-895C-7503B31BDE73}" srcOrd="1" destOrd="0" presId="urn:microsoft.com/office/officeart/2005/8/layout/vProcess5"/>
    <dgm:cxn modelId="{3D032A72-6BBB-C549-A4EB-D402FD0BB137}" srcId="{EA12EFDE-A979-4DB3-8AC3-8A0507A24B1E}" destId="{4C8FF681-0EBD-1141-960D-894F0BC96975}" srcOrd="3" destOrd="0" parTransId="{395E6C48-7DD5-FD41-9CDD-BB566A9DDD02}" sibTransId="{644AABBF-5C8F-784B-B2A9-FC5D61263732}"/>
    <dgm:cxn modelId="{54A35378-60E3-5441-9CFB-3F9FE2A9308A}" type="presOf" srcId="{4C8FF681-0EBD-1141-960D-894F0BC96975}" destId="{95BA8248-288A-FC43-B3C3-73E6478D5CAE}" srcOrd="0" destOrd="0" presId="urn:microsoft.com/office/officeart/2005/8/layout/vProcess5"/>
    <dgm:cxn modelId="{2547A580-AC7E-F246-AF80-C3591283857E}" srcId="{EA12EFDE-A979-4DB3-8AC3-8A0507A24B1E}" destId="{02EA4806-9F25-B34C-AD60-B6EC2FC65E19}" srcOrd="1" destOrd="0" parTransId="{B29133B8-4D27-3F4A-85A3-0FC8A6A52C5F}" sibTransId="{20296ADE-5946-554D-951E-42FEABFF7E9F}"/>
    <dgm:cxn modelId="{452C9FB2-BDC3-F841-8434-E78A15A27025}" type="presOf" srcId="{9A35D77D-5B73-BF43-A0A6-293243FE5BF6}" destId="{293C6B4C-5729-564E-B884-63FC2225F6C0}" srcOrd="0" destOrd="0" presId="urn:microsoft.com/office/officeart/2005/8/layout/vProcess5"/>
    <dgm:cxn modelId="{48F317B4-EF7B-704E-8085-274BAB4E69B4}" type="presOf" srcId="{2A7BDC22-5B8F-9241-9CA4-027973E03F89}" destId="{CD185569-E255-A045-8EB7-29CC5FE2472B}" srcOrd="0" destOrd="0" presId="urn:microsoft.com/office/officeart/2005/8/layout/vProcess5"/>
    <dgm:cxn modelId="{82DF7CC3-8929-284A-AE5C-6D35047D97A6}" type="presOf" srcId="{2A7BDC22-5B8F-9241-9CA4-027973E03F89}" destId="{CB5C6CA3-51CC-6949-98FB-928F585275B0}" srcOrd="1" destOrd="0" presId="urn:microsoft.com/office/officeart/2005/8/layout/vProcess5"/>
    <dgm:cxn modelId="{80996FD9-CB9C-784F-AB50-4CF74768CEDF}" type="presOf" srcId="{816E677C-B3F0-704C-9FB8-56F9300FC299}" destId="{8072EB54-7594-444F-AC42-B577BB1A8E2D}" srcOrd="0" destOrd="0" presId="urn:microsoft.com/office/officeart/2005/8/layout/vProcess5"/>
    <dgm:cxn modelId="{9E5EF9D9-A954-8443-B36E-3974984BCBB9}" type="presOf" srcId="{644AABBF-5C8F-784B-B2A9-FC5D61263732}" destId="{01A5DDC2-2AB5-F64D-9E1F-FBE5022D77C0}" srcOrd="0" destOrd="0" presId="urn:microsoft.com/office/officeart/2005/8/layout/vProcess5"/>
    <dgm:cxn modelId="{7D9C18E1-5E7D-0841-925F-CA4C5E6D92E0}" type="presOf" srcId="{4C8FF681-0EBD-1141-960D-894F0BC96975}" destId="{2C570877-B4DF-9A43-BB58-7905C99904BE}" srcOrd="1" destOrd="0" presId="urn:microsoft.com/office/officeart/2005/8/layout/vProcess5"/>
    <dgm:cxn modelId="{166C3FE2-2946-1443-AD8D-72182A2F03BF}" type="presOf" srcId="{79FDAB9A-37F8-4E40-960C-FF55009B4266}" destId="{101E9745-595A-E845-B595-64648DCC8B59}" srcOrd="0" destOrd="0" presId="urn:microsoft.com/office/officeart/2005/8/layout/vProcess5"/>
    <dgm:cxn modelId="{1B32A3E6-FF26-8042-B23D-6BA0860040D7}" type="presOf" srcId="{02EA4806-9F25-B34C-AD60-B6EC2FC65E19}" destId="{F5FC3276-1B96-4044-8345-B6103F108BBC}" srcOrd="0" destOrd="0" presId="urn:microsoft.com/office/officeart/2005/8/layout/vProcess5"/>
    <dgm:cxn modelId="{B9618BDC-7C9F-6543-950C-12FAE6546E23}" type="presParOf" srcId="{F35C4C65-464B-2B4A-B6E3-5D05383B2BF1}" destId="{AA378E8A-8AFA-5145-8CA4-4F14E3145AB6}" srcOrd="0" destOrd="0" presId="urn:microsoft.com/office/officeart/2005/8/layout/vProcess5"/>
    <dgm:cxn modelId="{42457D34-03CD-5841-903A-C49F4DD002E6}" type="presParOf" srcId="{F35C4C65-464B-2B4A-B6E3-5D05383B2BF1}" destId="{8072EB54-7594-444F-AC42-B577BB1A8E2D}" srcOrd="1" destOrd="0" presId="urn:microsoft.com/office/officeart/2005/8/layout/vProcess5"/>
    <dgm:cxn modelId="{28B445DD-CAE9-FA41-B3BA-5FDE64A65D09}" type="presParOf" srcId="{F35C4C65-464B-2B4A-B6E3-5D05383B2BF1}" destId="{F5FC3276-1B96-4044-8345-B6103F108BBC}" srcOrd="2" destOrd="0" presId="urn:microsoft.com/office/officeart/2005/8/layout/vProcess5"/>
    <dgm:cxn modelId="{1163B163-9336-F34E-A976-CB1D16AB08E8}" type="presParOf" srcId="{F35C4C65-464B-2B4A-B6E3-5D05383B2BF1}" destId="{101E9745-595A-E845-B595-64648DCC8B59}" srcOrd="3" destOrd="0" presId="urn:microsoft.com/office/officeart/2005/8/layout/vProcess5"/>
    <dgm:cxn modelId="{CA9767DD-061E-8E4A-951B-06469C19B8EC}" type="presParOf" srcId="{F35C4C65-464B-2B4A-B6E3-5D05383B2BF1}" destId="{95BA8248-288A-FC43-B3C3-73E6478D5CAE}" srcOrd="4" destOrd="0" presId="urn:microsoft.com/office/officeart/2005/8/layout/vProcess5"/>
    <dgm:cxn modelId="{0B98B67A-C1C2-BF43-8E1A-F4044DDE2E88}" type="presParOf" srcId="{F35C4C65-464B-2B4A-B6E3-5D05383B2BF1}" destId="{CD185569-E255-A045-8EB7-29CC5FE2472B}" srcOrd="5" destOrd="0" presId="urn:microsoft.com/office/officeart/2005/8/layout/vProcess5"/>
    <dgm:cxn modelId="{03CA41AC-2F19-784E-8E3E-08D0CBF301F8}" type="presParOf" srcId="{F35C4C65-464B-2B4A-B6E3-5D05383B2BF1}" destId="{293C6B4C-5729-564E-B884-63FC2225F6C0}" srcOrd="6" destOrd="0" presId="urn:microsoft.com/office/officeart/2005/8/layout/vProcess5"/>
    <dgm:cxn modelId="{CF1D24B3-9DBF-CC49-86D1-36E61647C46D}" type="presParOf" srcId="{F35C4C65-464B-2B4A-B6E3-5D05383B2BF1}" destId="{64A405ED-A744-EE45-B274-897E263647DD}" srcOrd="7" destOrd="0" presId="urn:microsoft.com/office/officeart/2005/8/layout/vProcess5"/>
    <dgm:cxn modelId="{563E6E88-FB5B-6D48-B79A-BAA41376D5A9}" type="presParOf" srcId="{F35C4C65-464B-2B4A-B6E3-5D05383B2BF1}" destId="{CBC25128-E451-8248-8FD7-27714C0126F1}" srcOrd="8" destOrd="0" presId="urn:microsoft.com/office/officeart/2005/8/layout/vProcess5"/>
    <dgm:cxn modelId="{67553981-51BB-6842-91A9-BC5ED9BB31C5}" type="presParOf" srcId="{F35C4C65-464B-2B4A-B6E3-5D05383B2BF1}" destId="{01A5DDC2-2AB5-F64D-9E1F-FBE5022D77C0}" srcOrd="9" destOrd="0" presId="urn:microsoft.com/office/officeart/2005/8/layout/vProcess5"/>
    <dgm:cxn modelId="{32314D7F-979D-D347-9296-5B6CE0859AE7}" type="presParOf" srcId="{F35C4C65-464B-2B4A-B6E3-5D05383B2BF1}" destId="{0EA8B688-AC07-A941-965A-696D0296830B}" srcOrd="10" destOrd="0" presId="urn:microsoft.com/office/officeart/2005/8/layout/vProcess5"/>
    <dgm:cxn modelId="{2697D226-6CC8-4C4A-9089-48DFA2B63BF3}" type="presParOf" srcId="{F35C4C65-464B-2B4A-B6E3-5D05383B2BF1}" destId="{7A3AFF1B-1552-0441-895C-7503B31BDE73}" srcOrd="11" destOrd="0" presId="urn:microsoft.com/office/officeart/2005/8/layout/vProcess5"/>
    <dgm:cxn modelId="{3EAB1A57-D349-564F-A8F9-C1ED82DF08BC}" type="presParOf" srcId="{F35C4C65-464B-2B4A-B6E3-5D05383B2BF1}" destId="{F55D13C5-54E7-9C4D-9DB6-E4A9D388864B}" srcOrd="12" destOrd="0" presId="urn:microsoft.com/office/officeart/2005/8/layout/vProcess5"/>
    <dgm:cxn modelId="{614B2DEE-EBFD-CC49-86F6-2F5377FA81B2}" type="presParOf" srcId="{F35C4C65-464B-2B4A-B6E3-5D05383B2BF1}" destId="{2C570877-B4DF-9A43-BB58-7905C99904BE}" srcOrd="13" destOrd="0" presId="urn:microsoft.com/office/officeart/2005/8/layout/vProcess5"/>
    <dgm:cxn modelId="{06F22001-4524-384D-A764-C9E78946080E}" type="presParOf" srcId="{F35C4C65-464B-2B4A-B6E3-5D05383B2BF1}" destId="{CB5C6CA3-51CC-6949-98FB-928F585275B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29A22-E352-F84B-A087-67657ADDF306}">
      <dsp:nvSpPr>
        <dsp:cNvPr id="0" name=""/>
        <dsp:cNvSpPr/>
      </dsp:nvSpPr>
      <dsp:spPr>
        <a:xfrm>
          <a:off x="0" y="3567"/>
          <a:ext cx="12915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21F15-E37C-8B4A-BEA2-6006F38B8A25}">
      <dsp:nvSpPr>
        <dsp:cNvPr id="0" name=""/>
        <dsp:cNvSpPr/>
      </dsp:nvSpPr>
      <dsp:spPr>
        <a:xfrm>
          <a:off x="0" y="3567"/>
          <a:ext cx="12915901" cy="121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b="1" kern="1200" dirty="0"/>
            <a:t>ROL: Define quién o qué papel debe asumir el modelo de IA al responder. Establece el tono, nivel de experiencia y perspectiva.</a:t>
          </a:r>
          <a:endParaRPr lang="es-ES_tradnl" sz="2800" kern="1200" dirty="0"/>
        </a:p>
      </dsp:txBody>
      <dsp:txXfrm>
        <a:off x="0" y="3567"/>
        <a:ext cx="12915901" cy="1216417"/>
      </dsp:txXfrm>
    </dsp:sp>
    <dsp:sp modelId="{A354C71C-47D5-CF42-9D01-733D3683B843}">
      <dsp:nvSpPr>
        <dsp:cNvPr id="0" name=""/>
        <dsp:cNvSpPr/>
      </dsp:nvSpPr>
      <dsp:spPr>
        <a:xfrm>
          <a:off x="0" y="1219984"/>
          <a:ext cx="12915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8FCE4-595C-634B-B40F-DAB5710DD9C9}">
      <dsp:nvSpPr>
        <dsp:cNvPr id="0" name=""/>
        <dsp:cNvSpPr/>
      </dsp:nvSpPr>
      <dsp:spPr>
        <a:xfrm>
          <a:off x="0" y="1219984"/>
          <a:ext cx="12915901" cy="121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i="1" kern="1200" dirty="0"/>
            <a:t>	Ejemplo: "Actúa como un profesor de física cuántica"</a:t>
          </a:r>
          <a:endParaRPr lang="es-ES_tradnl" sz="2800" kern="1200" dirty="0"/>
        </a:p>
      </dsp:txBody>
      <dsp:txXfrm>
        <a:off x="0" y="1219984"/>
        <a:ext cx="12915901" cy="1216417"/>
      </dsp:txXfrm>
    </dsp:sp>
    <dsp:sp modelId="{264847A9-8484-CC47-A4B9-0718ED512CFC}">
      <dsp:nvSpPr>
        <dsp:cNvPr id="0" name=""/>
        <dsp:cNvSpPr/>
      </dsp:nvSpPr>
      <dsp:spPr>
        <a:xfrm>
          <a:off x="0" y="2436401"/>
          <a:ext cx="12915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35E14-DF20-624D-84D4-B7E826EC5D08}">
      <dsp:nvSpPr>
        <dsp:cNvPr id="0" name=""/>
        <dsp:cNvSpPr/>
      </dsp:nvSpPr>
      <dsp:spPr>
        <a:xfrm>
          <a:off x="0" y="2436401"/>
          <a:ext cx="12915901" cy="121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b="1" kern="1200" dirty="0"/>
            <a:t>TAREA: Describe con precisión lo que quieres que haga la IA. Incluye el objetivo, alcance y cualquier restricción importante.</a:t>
          </a:r>
          <a:endParaRPr lang="es-ES_tradnl" sz="2800" kern="1200" dirty="0"/>
        </a:p>
      </dsp:txBody>
      <dsp:txXfrm>
        <a:off x="0" y="2436401"/>
        <a:ext cx="12915901" cy="1216417"/>
      </dsp:txXfrm>
    </dsp:sp>
    <dsp:sp modelId="{FC517C9C-3F25-554C-A015-63CBD8514C72}">
      <dsp:nvSpPr>
        <dsp:cNvPr id="0" name=""/>
        <dsp:cNvSpPr/>
      </dsp:nvSpPr>
      <dsp:spPr>
        <a:xfrm>
          <a:off x="0" y="3652818"/>
          <a:ext cx="12915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F7389-C5B0-0D4C-A1E3-3B7ED9C8A3B4}">
      <dsp:nvSpPr>
        <dsp:cNvPr id="0" name=""/>
        <dsp:cNvSpPr/>
      </dsp:nvSpPr>
      <dsp:spPr>
        <a:xfrm>
          <a:off x="0" y="3652818"/>
          <a:ext cx="12915901" cy="121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i="1" kern="1200" dirty="0"/>
            <a:t>	Ejemplo: "Explica el principio de incertidumbre de Heisenberg a un estudiante de bachillerato"</a:t>
          </a:r>
          <a:endParaRPr lang="es-ES_tradnl" sz="2800" kern="1200" dirty="0"/>
        </a:p>
      </dsp:txBody>
      <dsp:txXfrm>
        <a:off x="0" y="3652818"/>
        <a:ext cx="12915901" cy="1216417"/>
      </dsp:txXfrm>
    </dsp:sp>
    <dsp:sp modelId="{EF795C5F-0F42-A646-AA54-269B20742D64}">
      <dsp:nvSpPr>
        <dsp:cNvPr id="0" name=""/>
        <dsp:cNvSpPr/>
      </dsp:nvSpPr>
      <dsp:spPr>
        <a:xfrm>
          <a:off x="0" y="4869235"/>
          <a:ext cx="12915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B46D8-789E-1D42-B90B-B12FA83FF6EF}">
      <dsp:nvSpPr>
        <dsp:cNvPr id="0" name=""/>
        <dsp:cNvSpPr/>
      </dsp:nvSpPr>
      <dsp:spPr>
        <a:xfrm>
          <a:off x="0" y="4869235"/>
          <a:ext cx="12915901" cy="121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b="1" kern="1200" dirty="0"/>
            <a:t>FORMATO: Especifica cómo debe estructurarse y presentarse la respuesta. Incluye extensión, estilo, y elementos específicos a incluir.</a:t>
          </a:r>
          <a:endParaRPr lang="es-ES_tradnl" sz="2800" kern="1200" dirty="0"/>
        </a:p>
      </dsp:txBody>
      <dsp:txXfrm>
        <a:off x="0" y="4869235"/>
        <a:ext cx="12915901" cy="1216417"/>
      </dsp:txXfrm>
    </dsp:sp>
    <dsp:sp modelId="{A0B51EF4-42D4-004C-A93A-DDDB5D44303E}">
      <dsp:nvSpPr>
        <dsp:cNvPr id="0" name=""/>
        <dsp:cNvSpPr/>
      </dsp:nvSpPr>
      <dsp:spPr>
        <a:xfrm>
          <a:off x="0" y="6085652"/>
          <a:ext cx="12915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19A45-AE0A-6145-BBF3-351ABE88884D}">
      <dsp:nvSpPr>
        <dsp:cNvPr id="0" name=""/>
        <dsp:cNvSpPr/>
      </dsp:nvSpPr>
      <dsp:spPr>
        <a:xfrm>
          <a:off x="0" y="6085652"/>
          <a:ext cx="12915901" cy="121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i="1" kern="1200" dirty="0"/>
            <a:t>	Ejemplo: "Utiliza una analogía cotidiana, incluye una explicación paso a paso y termina con un ejemplo práctico"</a:t>
          </a:r>
          <a:endParaRPr lang="es-ES_tradnl" sz="2800" kern="1200" dirty="0"/>
        </a:p>
      </dsp:txBody>
      <dsp:txXfrm>
        <a:off x="0" y="6085652"/>
        <a:ext cx="12915901" cy="12164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2EB54-7594-444F-AC42-B577BB1A8E2D}">
      <dsp:nvSpPr>
        <dsp:cNvPr id="0" name=""/>
        <dsp:cNvSpPr/>
      </dsp:nvSpPr>
      <dsp:spPr>
        <a:xfrm>
          <a:off x="0" y="0"/>
          <a:ext cx="9505188" cy="1225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Elegir un tema</a:t>
          </a:r>
        </a:p>
      </dsp:txBody>
      <dsp:txXfrm>
        <a:off x="35893" y="35893"/>
        <a:ext cx="8039407" cy="1153703"/>
      </dsp:txXfrm>
    </dsp:sp>
    <dsp:sp modelId="{F5FC3276-1B96-4044-8345-B6103F108BBC}">
      <dsp:nvSpPr>
        <dsp:cNvPr id="0" name=""/>
        <dsp:cNvSpPr/>
      </dsp:nvSpPr>
      <dsp:spPr>
        <a:xfrm>
          <a:off x="709802" y="1395696"/>
          <a:ext cx="9505188" cy="1225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Hacer una revisión de la literatura</a:t>
          </a:r>
        </a:p>
      </dsp:txBody>
      <dsp:txXfrm>
        <a:off x="745695" y="1431589"/>
        <a:ext cx="7927030" cy="1153703"/>
      </dsp:txXfrm>
    </dsp:sp>
    <dsp:sp modelId="{101E9745-595A-E845-B595-64648DCC8B59}">
      <dsp:nvSpPr>
        <dsp:cNvPr id="0" name=""/>
        <dsp:cNvSpPr/>
      </dsp:nvSpPr>
      <dsp:spPr>
        <a:xfrm>
          <a:off x="1419605" y="2791392"/>
          <a:ext cx="9505188" cy="1225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Desarrollar un diseño de investigación (Experimental, cuasi-experimental, observacional, ...)</a:t>
          </a:r>
        </a:p>
      </dsp:txBody>
      <dsp:txXfrm>
        <a:off x="1455498" y="2827285"/>
        <a:ext cx="7927030" cy="1153703"/>
      </dsp:txXfrm>
    </dsp:sp>
    <dsp:sp modelId="{95BA8248-288A-FC43-B3C3-73E6478D5CAE}">
      <dsp:nvSpPr>
        <dsp:cNvPr id="0" name=""/>
        <dsp:cNvSpPr/>
      </dsp:nvSpPr>
      <dsp:spPr>
        <a:xfrm>
          <a:off x="2129408" y="4187088"/>
          <a:ext cx="9505188" cy="1225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Recopilar y analizar datos (Limpieza de datos, modelado estadístico, pruebas de hipótesis, ...)</a:t>
          </a:r>
        </a:p>
      </dsp:txBody>
      <dsp:txXfrm>
        <a:off x="2165301" y="4222981"/>
        <a:ext cx="7927030" cy="1153703"/>
      </dsp:txXfrm>
    </dsp:sp>
    <dsp:sp modelId="{CD185569-E255-A045-8EB7-29CC5FE2472B}">
      <dsp:nvSpPr>
        <dsp:cNvPr id="0" name=""/>
        <dsp:cNvSpPr/>
      </dsp:nvSpPr>
      <dsp:spPr>
        <a:xfrm>
          <a:off x="2839211" y="5582784"/>
          <a:ext cx="9505188" cy="1225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Comunicar tus resultados (Interpretación, redacción, edición, visualización, presentación, ...)</a:t>
          </a:r>
        </a:p>
      </dsp:txBody>
      <dsp:txXfrm>
        <a:off x="2875104" y="5618677"/>
        <a:ext cx="7927030" cy="1153703"/>
      </dsp:txXfrm>
    </dsp:sp>
    <dsp:sp modelId="{293C6B4C-5729-564E-B884-63FC2225F6C0}">
      <dsp:nvSpPr>
        <dsp:cNvPr id="0" name=""/>
        <dsp:cNvSpPr/>
      </dsp:nvSpPr>
      <dsp:spPr>
        <a:xfrm>
          <a:off x="8708619" y="895288"/>
          <a:ext cx="796568" cy="79656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3600" kern="1200" dirty="0"/>
        </a:p>
      </dsp:txBody>
      <dsp:txXfrm>
        <a:off x="8887847" y="895288"/>
        <a:ext cx="438112" cy="599417"/>
      </dsp:txXfrm>
    </dsp:sp>
    <dsp:sp modelId="{64A405ED-A744-EE45-B274-897E263647DD}">
      <dsp:nvSpPr>
        <dsp:cNvPr id="0" name=""/>
        <dsp:cNvSpPr/>
      </dsp:nvSpPr>
      <dsp:spPr>
        <a:xfrm>
          <a:off x="9418422" y="2290984"/>
          <a:ext cx="796568" cy="79656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3600" kern="1200" dirty="0"/>
        </a:p>
      </dsp:txBody>
      <dsp:txXfrm>
        <a:off x="9597650" y="2290984"/>
        <a:ext cx="438112" cy="599417"/>
      </dsp:txXfrm>
    </dsp:sp>
    <dsp:sp modelId="{CBC25128-E451-8248-8FD7-27714C0126F1}">
      <dsp:nvSpPr>
        <dsp:cNvPr id="0" name=""/>
        <dsp:cNvSpPr/>
      </dsp:nvSpPr>
      <dsp:spPr>
        <a:xfrm>
          <a:off x="10128225" y="3666255"/>
          <a:ext cx="796568" cy="79656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3600" kern="1200" dirty="0"/>
        </a:p>
      </dsp:txBody>
      <dsp:txXfrm>
        <a:off x="10307453" y="3666255"/>
        <a:ext cx="438112" cy="599417"/>
      </dsp:txXfrm>
    </dsp:sp>
    <dsp:sp modelId="{01A5DDC2-2AB5-F64D-9E1F-FBE5022D77C0}">
      <dsp:nvSpPr>
        <dsp:cNvPr id="0" name=""/>
        <dsp:cNvSpPr/>
      </dsp:nvSpPr>
      <dsp:spPr>
        <a:xfrm>
          <a:off x="10838028" y="5075568"/>
          <a:ext cx="796568" cy="79656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3600" kern="1200" dirty="0"/>
        </a:p>
      </dsp:txBody>
      <dsp:txXfrm>
        <a:off x="11017256" y="5075568"/>
        <a:ext cx="438112" cy="599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1780B-E724-0147-96E0-0087E6DF4E9C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F4D70-E7B7-104E-829A-BF92712A3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01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24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D6BA4-0D6C-2583-73C8-BA2C3260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FF48EE-64DB-FD14-6ED8-11CC22354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E4CD29-40DE-AB2B-7037-C28E5AD76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2090E-3C15-1E9C-A45E-BCAC2111E6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67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1C4B5-090B-F561-96D0-C9AA96A28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67B2E5-9850-6BDB-AA1A-475D8227A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A4CA41-5E6D-7D7B-FECB-1A4D80F8A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B3DEA-FDC2-0784-B09E-0781F434D0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6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96220-A49C-8EEA-0E57-4D22794F9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0F6731-5C10-BA16-EADC-DCB6C7EBF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53D57-22C1-E152-AB99-CF29FC2AF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4A97-1593-3F53-7503-FCA712791C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53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9125F-05E4-414F-872D-3E373C0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CC6F1-C26C-3EF9-D644-58EFEBE57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95D9B-AA0B-7AFF-6DFE-28A3033AB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DE8FF-CAA3-D264-C0A6-E94ABC8CD3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66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330CA-71A2-1567-2FCC-243011AE7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31BAA4-E400-60EC-5123-EB8F7410BD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18BD8-46D7-08A8-C3BC-7190B9C2E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320A8-9B8E-8CEE-D633-B80713BE2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52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5B671-671E-5A71-0080-F768AD82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43ED0-82DB-1AC2-4C82-94598D1E2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3497B-AC03-B25D-D982-C683B6EFB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802F7-FAB8-2B3F-F948-AE74C9936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61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39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DB303-CF37-094C-845F-FA76EEB32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8E5D12-2222-F3DA-5EE0-9B5B44F54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BC7883-14CB-CCF6-0E4F-3579B776B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269D1-0968-47A1-2CA5-5EE8D42A25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33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DE065-9EF7-85DA-2BF7-C39CE98C1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4E301F-F86C-0086-6F38-183B3290C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D48D96-1656-3A55-01F1-1B1D032E5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A6AA3-1B83-49E9-3E42-87CA9E7A4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39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1FCCC-9D6C-FE5C-22C0-314E30803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34EE1B-D044-7581-5E9D-D00AEAC01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0B7058-4AF5-C1E9-EE55-1B5629118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5FCD1-7883-BA26-63A8-6E80D5611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26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72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D2D00-2ED4-9935-CDF3-01EE7A4C1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E7584E-B90B-04CF-EB67-75778E484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670F32-2E4A-EC40-D633-C9003D70A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78CBA-C942-B99C-9FF6-DE2212A03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0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C83D1-C905-7247-4835-9A9870F18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C6CC99-23F1-CE2D-21D1-68ED34B53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A15BCE-075C-84DE-6C98-C4E5FF7E1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0CF38-B3FB-F2B1-3F2B-69E8034936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55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D89FC-E3B9-CC81-E0A5-B7B3428D4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8A6716-CCB2-A034-4491-F1735A8E7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A39904-51C3-F619-172E-60F2E8668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75F69-62DF-7957-F947-201FC5B268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81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3108F-CCB1-5084-EE09-79E2CE6A1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C912A4-623E-A061-E4BC-1D270D1288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D88BDF-57C9-F38F-053A-A516FCBE9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4EA0F-C9D4-0D1D-E28A-A317E77E9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80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2E551-FC04-7181-F5DF-774012C91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B2969A-2706-747B-B95E-BC9750CDF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BC2DF1-70A6-B7AE-8A43-C7D425C52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54050-144E-16A8-26C7-A10410529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24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C7441-0353-D516-09CD-CE0B3A20D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961A5D-8FBE-006F-9430-7B3AFA8B5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BCF00D-8844-6350-532A-A73E48B33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E7434-9943-63B1-A65F-2D2E9BB8D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7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CC746-0520-EC69-B716-0E9805559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9D2DD-07FC-76D2-BFEE-F13205186E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3CC3F-E8AB-57AB-D8E5-31462A1AB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72F37-A67A-C9D6-BF84-1D00FB6FB3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860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99F2-8C60-4203-6E62-32862E3CF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6608B-04B0-D071-CC7A-2AB66745B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16484A-92EC-6165-13C7-8337ECCA0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42610-E6FF-050D-FEF5-A2539856C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007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4D7B6-EE9C-1771-9260-7F3551004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57E8C0-ECA9-B223-1CCF-4EA02B533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D2A0EF-5488-F2F1-9229-BC3EBF92A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B0751-E347-226F-1A64-A00E73039D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70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460B4-5245-109C-5E6E-E3E8DD348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77744-3567-D041-9B34-5AB9BC3D90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C7969E-DE01-7E39-E9D3-34F282A91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8EB27-6FB0-081F-D950-E017ABB7A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79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6D165-C446-0D52-F63A-3376B6C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C76CC-E1A6-BF2F-6C44-32BAA4A1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FCC2A5-124B-282D-98F0-4C2B73A9E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218CD-CA04-9EA9-7EA1-24891F6DC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65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2F605-2605-DFAC-7701-C13D13842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E3DBAF-D7BD-A931-204A-C9AC4A242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89C24E-0D7F-96F9-0F6E-8DC4DC468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8FCA2-C2F7-8D45-687B-FA94F30943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730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5EC8D-D198-3797-79D5-DFC5B94B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BD8FE5-8086-F53D-28E8-A29C16DFDF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2E265A-AB04-5ED1-A32E-73A8C242A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3752A-F7D2-1EB9-8E17-361684A477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88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1B7FA-0D6F-C7E9-5EB6-8F8EF73A2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114E17-C082-8991-B7DD-13F8343721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FE7587-06D8-18C4-A6D2-4484A906D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39DF3-7868-8080-4761-C033A6788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17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15D9-1D5B-628E-4F5F-1BA4652A5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7C7DF-E07C-7E03-06D3-9993F9CED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244148-0E89-E0DA-862B-7F786C25C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C5C11-05E4-435F-C9EB-DD714A826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753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8271F-6356-55A2-FCD7-D8B629B45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50D2F5-CF3A-5406-A696-FA8A88E6D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89760F-30FD-7554-7194-7435BCA8C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ECBA4-9118-9742-805C-456E50D12A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603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331BD-972E-87A4-5B63-3981E349E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709F6A-776F-B487-1998-CFBD8D0396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17203-3209-4547-EC4D-46DAA0A4D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4F517-46C0-C495-39A9-C91EF8DC9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98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A9F8-FF3E-1211-31F3-BBCB0E506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E1C00B-D179-3198-AD24-478EC2AE5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80D3B-1AA4-6DC9-F4C5-9DB49BFA5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C97FA-FE4D-3CB3-6D52-04E544DC1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38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EBFA5-A918-9EBC-7111-86E36C489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8D7141-E5D1-09CF-48C3-5DDC6F7B1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4CE70-7B17-C1B9-D2EA-239D7EE23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707D1-136B-D1A9-E371-E07E69DEB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400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C048A-152B-95E0-E919-A09D7250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7A967-D2F7-D790-8D85-6CAB82667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4D0D9F-B7C6-ED3C-E820-E00B39CF1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A5C4E-59E6-E7AB-49D5-CA57D84E1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95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8ECD0-F62C-2AE4-9E26-F8FA39E7C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2FF6C-DA6A-526B-2A5E-B0C2FCAC62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FA142B-02C9-022B-98A3-0FF4F840C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5F691-5F49-3C07-3CAC-389DDEBAA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87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EBF42-37FE-63A8-288C-01A7A27EB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7F0B58-B494-07C5-99F3-4320B4E31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92CB76-734B-C028-151D-58F8BC42E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B16AB-E70B-3281-7F53-3DC752B8E5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203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2875B-59B2-A47F-F507-BE58C6560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A7AAC-0AFD-073F-7665-B4187DC8DE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C9745-06BB-AF06-FC01-E4679107F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A9DD9-045E-47BC-CD9A-FFE4395A32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780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E5BC-526A-93FB-E2A3-C49C262F1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21DB29-6EE6-9BF6-456F-0A5E9FFE64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74EFCD-58E9-48F3-DA6A-7A5734620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FE6E4-0473-1830-A4B8-20C9234526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833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B9D8B-FC53-52DF-695D-5EF2A5552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13D9A-431C-DA45-11C2-00A12C504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F0613-5711-D837-27F6-B657199F2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00C66-054B-81BD-953D-388C37B072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988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C0179-E517-037D-AFCF-4FC70CBDB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716EC8-EA43-3C02-8060-3B7B8D6D37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CD98D-5069-8B49-D309-7779E367E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28798-220B-C4E3-A5F5-F2FD6B414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879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83E3E-F3B7-B6EB-B04E-5812FD4A2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81A9B0-14EE-EFAE-58F1-27A5FE4A35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64F7F-D28E-C942-B1D0-11B1D5661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86971-4F4F-FE01-DF46-00029ACEE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390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95C9F-1284-18EB-B48E-DD3D7D4A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D05CF-1599-8629-AB79-1493721B6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5FB15B-54F1-BA1B-AC73-5E20CD98A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B524-B7D1-1F38-D9BA-E4F2B1536B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047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DD6F5-F984-DFD3-E5F7-D01F804F0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67CF3D-B903-F1AE-2480-3E3EC54DB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3F6094-F8DE-3D42-759A-A86A63273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947AB-A176-B3DF-B0C8-CEAF34C9A2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330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9AAF1-71F8-B633-E85A-F81C041DD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315DA4-6CE1-98B6-25AE-B9C65CBCF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03AA30-9DBD-0D14-0E74-11F261263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4E335-4C06-A054-24D9-E7C85B988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314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BB67E-01AD-E50B-29EA-27B807C3C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8FEEC-DCD2-DFFA-7EE1-4D57A4F72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227C37-02C4-9B8E-A3EC-46513B6F5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DBED7-4615-6CCB-4BF0-61673C1B1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89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28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50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18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0BC28-7EA4-221F-167E-EA4D3E484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0C93F6-9C40-B580-F0CF-21C3A0E21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17E19-42F8-F680-3D6D-4279A2D37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C269D-1BAE-9DE0-71B9-91645F235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30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64CB0-0449-505E-1F68-8C29230C5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3B5A4-1443-1717-08B1-28B7CAB85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29B2CF-4A4A-0803-F082-2039A7D01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D8C15-A3B5-C0BB-6E79-3A0DC1EEF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11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1.jpe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microsoft.com/office/2007/relationships/diagramDrawing" Target="../diagrams/drawing1.xml"/><Relationship Id="rId5" Type="http://schemas.openxmlformats.org/officeDocument/2006/relationships/image" Target="../media/image10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9.png"/><Relationship Id="rId9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11.jpe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microsoft.com/office/2007/relationships/diagramDrawing" Target="../diagrams/drawing2.xml"/><Relationship Id="rId5" Type="http://schemas.openxmlformats.org/officeDocument/2006/relationships/image" Target="../media/image10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9.png"/><Relationship Id="rId9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Vm2IoUUxdo?t=731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consensus.app/" TargetMode="External"/><Relationship Id="rId3" Type="http://schemas.openxmlformats.org/officeDocument/2006/relationships/image" Target="../media/image11.jpeg"/><Relationship Id="rId7" Type="http://schemas.openxmlformats.org/officeDocument/2006/relationships/hyperlink" Target="https://elicit.or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https://lex.pag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https://elicit.com/review/b5d96318-35ee-434c-91fb-fe904eb9409c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.openai.com/" TargetMode="External"/><Relationship Id="rId13" Type="http://schemas.openxmlformats.org/officeDocument/2006/relationships/hyperlink" Target="https://help.openai.com/en/articles/6654000-best-practices-for-prompt-engineering-with-the-openai-api" TargetMode="External"/><Relationship Id="rId3" Type="http://schemas.openxmlformats.org/officeDocument/2006/relationships/image" Target="../media/image11.jpeg"/><Relationship Id="rId7" Type="http://schemas.openxmlformats.org/officeDocument/2006/relationships/hyperlink" Target="https://docs.anthropic.com/en/docs/build-with-claude/prompt-engineering/overview#prompting-vs-finetuning" TargetMode="External"/><Relationship Id="rId12" Type="http://schemas.openxmlformats.org/officeDocument/2006/relationships/hyperlink" Target="https://www.ibm.com/think/topics/prompt-engineering-guide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hyperlink" Target="https://cloud.google.com/discover/what-is-prompt-engineering?hl=es_419#prompt-engineering-overview-and-guide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elicit.org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www.coursera.org/" TargetMode="External"/><Relationship Id="rId14" Type="http://schemas.openxmlformats.org/officeDocument/2006/relationships/hyperlink" Target="https://www.promptingguide.ai/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https://joshuagans.substack.com/p/what-will-ai-do-to-presearc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7DFF">
                <a:alpha val="100000"/>
              </a:srgbClr>
            </a:gs>
            <a:gs pos="100000">
              <a:srgbClr val="2209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60224" y="8713385"/>
            <a:ext cx="5767551" cy="1051083"/>
            <a:chOff x="0" y="0"/>
            <a:chExt cx="7690069" cy="1401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7498" cy="1401444"/>
            </a:xfrm>
            <a:custGeom>
              <a:avLst/>
              <a:gdLst/>
              <a:ahLst/>
              <a:cxnLst/>
              <a:rect l="l" t="t" r="r" b="b"/>
              <a:pathLst>
                <a:path w="3807498" h="1401444">
                  <a:moveTo>
                    <a:pt x="0" y="0"/>
                  </a:moveTo>
                  <a:lnTo>
                    <a:pt x="3807498" y="0"/>
                  </a:lnTo>
                  <a:lnTo>
                    <a:pt x="38074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4080871" y="0"/>
              <a:ext cx="3609197" cy="1401444"/>
            </a:xfrm>
            <a:custGeom>
              <a:avLst/>
              <a:gdLst/>
              <a:ahLst/>
              <a:cxnLst/>
              <a:rect l="l" t="t" r="r" b="b"/>
              <a:pathLst>
                <a:path w="3609197" h="1401444">
                  <a:moveTo>
                    <a:pt x="0" y="0"/>
                  </a:moveTo>
                  <a:lnTo>
                    <a:pt x="3609198" y="0"/>
                  </a:lnTo>
                  <a:lnTo>
                    <a:pt x="36091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340946" y="5287246"/>
            <a:ext cx="9606107" cy="1655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s-ES_tradnl" sz="4800" dirty="0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Estrategias para aumentar tu productividad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83781" y="2648714"/>
            <a:ext cx="10274192" cy="249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s-ES_tradnl" sz="7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Herramienta de IA para Investigadores</a:t>
            </a:r>
          </a:p>
        </p:txBody>
      </p:sp>
      <p:sp>
        <p:nvSpPr>
          <p:cNvPr id="7" name="Freeform 7"/>
          <p:cNvSpPr/>
          <p:nvPr/>
        </p:nvSpPr>
        <p:spPr>
          <a:xfrm rot="16200000">
            <a:off x="7463" y="2291666"/>
            <a:ext cx="9740477" cy="9737310"/>
          </a:xfrm>
          <a:custGeom>
            <a:avLst/>
            <a:gdLst/>
            <a:ahLst/>
            <a:cxnLst/>
            <a:rect l="l" t="t" r="r" b="b"/>
            <a:pathLst>
              <a:path w="9740477" h="9737310">
                <a:moveTo>
                  <a:pt x="0" y="0"/>
                </a:moveTo>
                <a:lnTo>
                  <a:pt x="9740477" y="0"/>
                </a:lnTo>
                <a:lnTo>
                  <a:pt x="9740477" y="9737309"/>
                </a:lnTo>
                <a:lnTo>
                  <a:pt x="0" y="9737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9EB68-D7EE-7834-FC83-47E23B8FE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52CF753-C9FA-D34E-BAD6-05B2660232FA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22BB405-9DB4-B12F-C63C-6F9C33AB86F8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EE2B3A3-349D-451F-70EF-615D01F55D1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CBA267F-827C-B87B-FDFB-FD924C91C4F2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6B857982-F6F8-4FDC-9F21-CE4C2E6983FA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E9F6C3-160D-EE79-2D31-921AA596B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561" y="920305"/>
            <a:ext cx="8996747" cy="5909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A5DF5E-0699-228A-364F-F95DA34AC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3905" y="6747918"/>
            <a:ext cx="10496057" cy="226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95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0296-6E84-8F37-A057-A5AD40E0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4" y="5224011"/>
            <a:ext cx="13662212" cy="3867056"/>
          </a:xfrm>
        </p:spPr>
        <p:txBody>
          <a:bodyPr>
            <a:normAutofit/>
          </a:bodyPr>
          <a:lstStyle/>
          <a:p>
            <a:r>
              <a:rPr lang="es-ES_tradnl" sz="8000" b="1" dirty="0"/>
              <a:t>¿Cómo podemos usar mejor estas herramientas?</a:t>
            </a:r>
            <a:br>
              <a:rPr lang="es-ES_tradnl" sz="8000" b="1" dirty="0"/>
            </a:br>
            <a:endParaRPr lang="es-ES_tradnl" sz="8000" b="1" dirty="0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CFFD96B5-F08E-C93B-202B-FFEE87D7FF90}"/>
              </a:ext>
            </a:extLst>
          </p:cNvPr>
          <p:cNvSpPr/>
          <p:nvPr/>
        </p:nvSpPr>
        <p:spPr>
          <a:xfrm rot="-5400000" flipH="1">
            <a:off x="10599262" y="-2545238"/>
            <a:ext cx="5002167" cy="10375309"/>
          </a:xfrm>
          <a:custGeom>
            <a:avLst/>
            <a:gdLst/>
            <a:ahLst/>
            <a:cxnLst/>
            <a:rect l="l" t="t" r="r" b="b"/>
            <a:pathLst>
              <a:path w="5002167" h="10375309">
                <a:moveTo>
                  <a:pt x="5002167" y="0"/>
                </a:moveTo>
                <a:lnTo>
                  <a:pt x="0" y="0"/>
                </a:lnTo>
                <a:lnTo>
                  <a:pt x="0" y="10375309"/>
                </a:lnTo>
                <a:lnTo>
                  <a:pt x="5002167" y="10375309"/>
                </a:lnTo>
                <a:lnTo>
                  <a:pt x="500216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6" name="Group 13">
            <a:extLst>
              <a:ext uri="{FF2B5EF4-FFF2-40B4-BE49-F238E27FC236}">
                <a16:creationId xmlns:a16="http://schemas.microsoft.com/office/drawing/2014/main" id="{3927B1F8-81EF-7844-1541-F81E7D8C2965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19C6C499-6C26-D014-44D0-11A495C9D156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ED946251-66B2-C1DE-9A53-77FC2185D2A4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2145553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DF327-158E-E1F9-033D-B50AD50EC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BE91B30A-D3A5-8A7E-101E-8AD582D31D64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DF26CC2-13E7-0F2E-F402-9ED21733278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5729BB8-9339-EAD5-8D35-535262CC59B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5D0C6F4-8E6B-812A-461E-2D33D3918F12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4D4A0F5-1E27-48AD-DA2A-504516635F85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E68202B-ED15-9CEC-0C8C-A334C10F6B25}"/>
              </a:ext>
            </a:extLst>
          </p:cNvPr>
          <p:cNvSpPr txBox="1"/>
          <p:nvPr/>
        </p:nvSpPr>
        <p:spPr>
          <a:xfrm>
            <a:off x="1028700" y="816919"/>
            <a:ext cx="468805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s-ES_tradnl" sz="6000" b="1" dirty="0" err="1"/>
              <a:t>Prompts</a:t>
            </a:r>
            <a:endParaRPr lang="es-ES_tradnl" sz="6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35AAE-90F2-3352-2A7B-C8F0727D729E}"/>
              </a:ext>
            </a:extLst>
          </p:cNvPr>
          <p:cNvSpPr txBox="1"/>
          <p:nvPr/>
        </p:nvSpPr>
        <p:spPr>
          <a:xfrm>
            <a:off x="1028701" y="2180492"/>
            <a:ext cx="12256994" cy="6801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Para aprovechar plenamente su potencial, es necesario aprender a comunicarse con ellos de manera efectiva.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b="1" dirty="0"/>
              <a:t>Ingeniería de </a:t>
            </a:r>
            <a:r>
              <a:rPr lang="es-ES_tradnl" sz="3200" b="1" dirty="0" err="1"/>
              <a:t>prompts</a:t>
            </a:r>
            <a:endParaRPr lang="es-ES_trad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3200" b="1" dirty="0"/>
              <a:t>Claridad</a:t>
            </a:r>
            <a:r>
              <a:rPr lang="es-ES_tradnl" sz="3200" dirty="0"/>
              <a:t>: El lenguaje debe ser directo y sin ambigüedades.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3200" b="1" dirty="0"/>
              <a:t>Contextualización</a:t>
            </a:r>
            <a:r>
              <a:rPr lang="es-ES_tradnl" sz="3200" dirty="0"/>
              <a:t>: Ofrecer suficiente información para que el modelo comprenda el objetivo de la tarea.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3200" b="1" dirty="0"/>
              <a:t>Formato estructurado</a:t>
            </a:r>
            <a:r>
              <a:rPr lang="es-ES_tradnl" sz="3200" dirty="0"/>
              <a:t>: Utilizar listas, ejemplos o plantillas puede ayudar al modelo a generar salidas más organizadas.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3200" b="1" dirty="0"/>
              <a:t>Longitud y estilo adecuados</a:t>
            </a:r>
            <a:r>
              <a:rPr lang="es-ES_tradnl" sz="3200" dirty="0"/>
              <a:t>: Los </a:t>
            </a:r>
            <a:r>
              <a:rPr lang="es-ES_tradnl" sz="3200" dirty="0" err="1"/>
              <a:t>prompts</a:t>
            </a:r>
            <a:r>
              <a:rPr lang="es-ES_tradnl" sz="3200" dirty="0"/>
              <a:t> no deben ser ni demasiado breves ni excesivamente largos. Cada modelo tiene límites y preferencias que conviene respetar.</a:t>
            </a:r>
          </a:p>
          <a:p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1415620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53CF-2E4C-13F1-8C81-49ABBD762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601CC475-26AC-46FD-264B-9F051934F44B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8CF11E6-6B58-5EBE-78ED-1953684F2C86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174E4A2-8CE2-8C0E-4C7E-1B24BDBFD3D2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99A3631-EBEC-96EA-50B7-42F82FF4FF25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74A5092-9A30-22FE-64C8-66E99F30879C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6EC7DE5-E0BB-A3B1-9E92-5756CE288922}"/>
              </a:ext>
            </a:extLst>
          </p:cNvPr>
          <p:cNvSpPr txBox="1"/>
          <p:nvPr/>
        </p:nvSpPr>
        <p:spPr>
          <a:xfrm>
            <a:off x="457200" y="348896"/>
            <a:ext cx="1258644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_tradnl" sz="6000" b="1" dirty="0"/>
              <a:t>¿Por qué es importante el </a:t>
            </a:r>
            <a:r>
              <a:rPr lang="es-ES_tradnl" sz="6000" b="1" dirty="0" err="1"/>
              <a:t>prompting</a:t>
            </a:r>
            <a:r>
              <a:rPr lang="es-ES_tradnl" sz="6000" b="1" dirty="0"/>
              <a:t>?</a:t>
            </a:r>
            <a:endParaRPr lang="es-ES_tradnl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17DB2-8418-5EA4-31C6-38DD3DDC85F6}"/>
              </a:ext>
            </a:extLst>
          </p:cNvPr>
          <p:cNvSpPr txBox="1"/>
          <p:nvPr/>
        </p:nvSpPr>
        <p:spPr>
          <a:xfrm>
            <a:off x="914400" y="2391508"/>
            <a:ext cx="12586447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4000" b="1" dirty="0"/>
              <a:t>Calidad de respuesta:</a:t>
            </a:r>
            <a:r>
              <a:rPr lang="es-ES_tradnl" sz="4000" dirty="0"/>
              <a:t> Un buen </a:t>
            </a:r>
            <a:r>
              <a:rPr lang="es-ES_tradnl" sz="4000" dirty="0" err="1"/>
              <a:t>prompt</a:t>
            </a:r>
            <a:r>
              <a:rPr lang="es-ES_tradnl" sz="4000" dirty="0"/>
              <a:t> obtiene respuestas más precisas, relevantes y útiles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4000" b="1" dirty="0"/>
              <a:t>Eficiencia:</a:t>
            </a:r>
            <a:r>
              <a:rPr lang="es-ES_tradnl" sz="4000" dirty="0"/>
              <a:t> Evita iteraciones innecesarias y ahorra tiempo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4000" b="1" dirty="0"/>
              <a:t>Control:</a:t>
            </a:r>
            <a:r>
              <a:rPr lang="es-ES_tradnl" sz="4000" dirty="0"/>
              <a:t> Te permite dirigir la IA hacia el tipo exacto de contenido que necesitas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4000" b="1" dirty="0"/>
              <a:t>Creatividad:</a:t>
            </a:r>
            <a:r>
              <a:rPr lang="es-ES_tradnl" sz="4000" dirty="0"/>
              <a:t> Desbloquea el potencial creativo de los modelos generativos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084412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E77A6-6061-6D85-ED2B-0FF235ABA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23CB880-07FD-D871-C579-F04D19D85F4C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29AD2DF-7490-6FD9-10A5-2F53348D6E25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806CF63-97D6-00D4-1A97-1CC9D707781F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F514F58-FE0C-06F3-6390-F7F5E99D7D1C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AFF57E74-F8E8-94F2-9DC1-E26E0BC2DD6D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2D1B10-DCAE-24F4-3376-82852D5C154A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D6A2F-81F0-F958-BAAD-DB65B3B548DA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s-ES_tradnl" sz="3200" dirty="0"/>
              <a:t>Un </a:t>
            </a:r>
            <a:r>
              <a:rPr lang="es-ES_tradnl" sz="3200" dirty="0" err="1"/>
              <a:t>prompt</a:t>
            </a:r>
            <a:r>
              <a:rPr lang="es-ES_tradnl" sz="3200" dirty="0"/>
              <a:t> claro elimina ambigüedades y comunica exactamente lo que necesitas. Usa lenguaje preciso y directo.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B25EDA-F191-6DF4-136D-1B1C095E9989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Claridad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C38BD0-7D51-5F03-6C84-35E72B406BDD}"/>
              </a:ext>
            </a:extLst>
          </p:cNvPr>
          <p:cNvSpPr/>
          <p:nvPr/>
        </p:nvSpPr>
        <p:spPr>
          <a:xfrm>
            <a:off x="942427" y="3818384"/>
            <a:ext cx="12344400" cy="1645920"/>
          </a:xfrm>
          <a:prstGeom prst="rect">
            <a:avLst/>
          </a:prstGeom>
          <a:solidFill>
            <a:srgbClr val="EAF4EC"/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 err="1">
                <a:solidFill>
                  <a:schemeClr val="tx1"/>
                </a:solidFill>
              </a:rPr>
              <a:t>Prompt</a:t>
            </a:r>
            <a:r>
              <a:rPr lang="es-ES_tradnl" sz="2400" dirty="0">
                <a:solidFill>
                  <a:schemeClr val="tx1"/>
                </a:solidFill>
              </a:rPr>
              <a:t> efectivo: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"Explica qué es la fotosíntesis, incluyendo las reacciones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químicas principales y su importancia para los ecosistemas"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7B042F-CDAF-0EE7-C8B8-B2B400B9B69A}"/>
              </a:ext>
            </a:extLst>
          </p:cNvPr>
          <p:cNvSpPr/>
          <p:nvPr/>
        </p:nvSpPr>
        <p:spPr>
          <a:xfrm>
            <a:off x="942427" y="5738624"/>
            <a:ext cx="12344400" cy="164592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 err="1">
                <a:solidFill>
                  <a:schemeClr val="tx1"/>
                </a:solidFill>
              </a:rPr>
              <a:t>Prompt</a:t>
            </a:r>
            <a:r>
              <a:rPr lang="es-ES_tradnl" sz="2400" dirty="0">
                <a:solidFill>
                  <a:schemeClr val="tx1"/>
                </a:solidFill>
              </a:rPr>
              <a:t> ambiguo: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"Háblame sobre las plantas"</a:t>
            </a:r>
          </a:p>
        </p:txBody>
      </p:sp>
    </p:spTree>
    <p:extLst>
      <p:ext uri="{BB962C8B-B14F-4D97-AF65-F5344CB8AC3E}">
        <p14:creationId xmlns:p14="http://schemas.microsoft.com/office/powerpoint/2010/main" val="489916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EF36-E407-299F-4FD4-C0E3C3CA1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72E40E9B-AE66-47B5-AADE-DE55186BBE42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E3102FB-3884-CEF3-011B-FF81780BE620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AA8C9B8-7D34-E4DC-F44D-8D916C18796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2A4F141-2A1A-3EB3-1335-6BBB7786F098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FF7A0D7A-8555-FE23-3543-0C5B00A671B4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D8E8C0-EC35-3E94-D682-14AFD9C8E020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8B8050-1341-3DFD-5EB0-CBA591333D59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/>
              <a:t>Cuanto más específico seas sobre lo que necesitas, más precisa será la respuesta. Incluye detalles relevantes.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8168B1-5BFD-7E10-5A26-1D1FBD401ABA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Especificidad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E15FE-5A12-4BF7-69BE-CDEBDC87CA6D}"/>
              </a:ext>
            </a:extLst>
          </p:cNvPr>
          <p:cNvSpPr/>
          <p:nvPr/>
        </p:nvSpPr>
        <p:spPr>
          <a:xfrm>
            <a:off x="1028700" y="3761707"/>
            <a:ext cx="12344400" cy="1645920"/>
          </a:xfrm>
          <a:prstGeom prst="rect">
            <a:avLst/>
          </a:prstGeom>
          <a:solidFill>
            <a:srgbClr val="EAF4EC"/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 err="1">
                <a:solidFill>
                  <a:schemeClr val="tx1"/>
                </a:solidFill>
              </a:rPr>
              <a:t>Prompt</a:t>
            </a:r>
            <a:r>
              <a:rPr lang="es-ES_tradnl" sz="2400" dirty="0">
                <a:solidFill>
                  <a:schemeClr val="tx1"/>
                </a:solidFill>
              </a:rPr>
              <a:t> específico: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"Sugiere 5 estrategias para mejorar la retención de clientes en una tienda online de ropa sostenible"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E50716-DEF9-73EF-3322-3F5CC3F52C06}"/>
              </a:ext>
            </a:extLst>
          </p:cNvPr>
          <p:cNvSpPr/>
          <p:nvPr/>
        </p:nvSpPr>
        <p:spPr>
          <a:xfrm>
            <a:off x="1028700" y="5793091"/>
            <a:ext cx="12344400" cy="137160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 err="1">
                <a:solidFill>
                  <a:schemeClr val="tx1"/>
                </a:solidFill>
              </a:rPr>
              <a:t>Prompt</a:t>
            </a:r>
            <a:r>
              <a:rPr lang="es-ES_tradnl" sz="2400" dirty="0">
                <a:solidFill>
                  <a:schemeClr val="tx1"/>
                </a:solidFill>
              </a:rPr>
              <a:t> vago: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"¿Cómo puedo mejorar mi negocio?"</a:t>
            </a:r>
          </a:p>
        </p:txBody>
      </p:sp>
    </p:spTree>
    <p:extLst>
      <p:ext uri="{BB962C8B-B14F-4D97-AF65-F5344CB8AC3E}">
        <p14:creationId xmlns:p14="http://schemas.microsoft.com/office/powerpoint/2010/main" val="1332173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70B88-48E0-F621-0D80-C6688A5E2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48574CE-515D-F240-C097-617AA89BE594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A45F9F71-7A65-6422-04F3-6C8F1DAB6A4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110E750-736E-BB0C-7C36-30F8FE916579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8467B7A-18AF-16D3-8B13-621BB9280136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15246C39-FAF9-3FA8-62A1-711869A5BB34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8EF8C-627E-AD67-6292-BEDE01707120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45FBD-2B70-BE51-17AE-86BA48D9D30B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/>
              <a:t>Proporcionar contexto adecuado ayuda a la IA a entender mejor tu situación y necesidades específicas.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3929D1-0E9C-1EFA-EF4E-EA25323C4FD9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Contexto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6F1249-8C10-CCD0-7414-4872C21ADEC5}"/>
              </a:ext>
            </a:extLst>
          </p:cNvPr>
          <p:cNvSpPr/>
          <p:nvPr/>
        </p:nvSpPr>
        <p:spPr>
          <a:xfrm>
            <a:off x="942427" y="3497580"/>
            <a:ext cx="12344400" cy="1645920"/>
          </a:xfrm>
          <a:prstGeom prst="rect">
            <a:avLst/>
          </a:prstGeom>
          <a:solidFill>
            <a:srgbClr val="EAF4EC"/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Con contexto: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"Soy profesor de primaria con 25 alumnos de 8 años. Necesito actividades para enseñar fracciones de forma divertida con materiales económicos"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ED546-DAD7-93F4-7BB7-B66080F67FED}"/>
              </a:ext>
            </a:extLst>
          </p:cNvPr>
          <p:cNvSpPr/>
          <p:nvPr/>
        </p:nvSpPr>
        <p:spPr>
          <a:xfrm>
            <a:off x="942427" y="5417820"/>
            <a:ext cx="12344400" cy="137160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Sin contexto: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"Dame actividades para enseñar fracciones"</a:t>
            </a:r>
          </a:p>
        </p:txBody>
      </p:sp>
    </p:spTree>
    <p:extLst>
      <p:ext uri="{BB962C8B-B14F-4D97-AF65-F5344CB8AC3E}">
        <p14:creationId xmlns:p14="http://schemas.microsoft.com/office/powerpoint/2010/main" val="19214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5F2A9-3AF0-BD9B-9842-9CDD361C1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BF3323D-1874-9C3C-F972-8A3E4CA2503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49CD184-CCDD-C2EE-8135-08915A5CA304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F88C38A-9893-C750-4533-318D5B74A1FC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E425057-94DD-01FD-CBF7-F0FE09C1A43B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ACBCE3AC-C69C-2F26-1CB6-2A3E424AA897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ACE258-0C64-9393-E613-F4035C24B9F9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DDA9A4-C901-8B83-26C4-F5793E05911B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/>
              <a:t>Organizar tu </a:t>
            </a:r>
            <a:r>
              <a:rPr lang="es-ES_tradnl" sz="3200" dirty="0" err="1"/>
              <a:t>prompt</a:t>
            </a:r>
            <a:r>
              <a:rPr lang="es-ES_tradnl" sz="3200" dirty="0"/>
              <a:t> con una estructura lógica facilita que la IA procese tu solicitud correctamente.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A5BCEB-14ED-C7C1-1C3D-D7591D0EBBC6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Estructura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69A40D-1BE4-05A9-F17C-C680C6219EED}"/>
              </a:ext>
            </a:extLst>
          </p:cNvPr>
          <p:cNvSpPr/>
          <p:nvPr/>
        </p:nvSpPr>
        <p:spPr>
          <a:xfrm>
            <a:off x="1028700" y="3556556"/>
            <a:ext cx="12344400" cy="1645920"/>
          </a:xfrm>
          <a:prstGeom prst="rect">
            <a:avLst/>
          </a:prstGeom>
          <a:solidFill>
            <a:srgbClr val="EAF4EC"/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Bien estructurado: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"Actúa como nutricionista. Crea un plan de alimentación semanal para una persona vegetariana que entrena 3 veces por semana. Incluye recetas con ingredientes accesibles."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1A0631-2218-F495-BD65-FBA435052DA0}"/>
              </a:ext>
            </a:extLst>
          </p:cNvPr>
          <p:cNvSpPr/>
          <p:nvPr/>
        </p:nvSpPr>
        <p:spPr>
          <a:xfrm>
            <a:off x="1028700" y="5476796"/>
            <a:ext cx="12344400" cy="137160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Mal estructurado: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"Soy vegetariano, entreno, quiero comer bien, ¿qué hago? Necesito recetas fáciles por favor."</a:t>
            </a:r>
          </a:p>
        </p:txBody>
      </p:sp>
    </p:spTree>
    <p:extLst>
      <p:ext uri="{BB962C8B-B14F-4D97-AF65-F5344CB8AC3E}">
        <p14:creationId xmlns:p14="http://schemas.microsoft.com/office/powerpoint/2010/main" val="315604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7D6D-1F2F-A44A-CA58-A4D6A854F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795C2609-A60C-05F3-8394-7CC05CA35CC7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2A8CBE1-28B9-F0E2-750F-0A7FFEFCDFD1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3B78046-B773-313E-1E7B-55785FECC48B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D58CBC2-0F42-E814-4E90-3CE03EE6F590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16986045-58D9-0A59-3DAC-1F2AA20B367E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99764F-1149-0023-3B45-FAA63673F3EE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0D97E-1A38-E6F6-C7D8-839569BAF501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/>
              <a:t>Las instrucciones ambiguas provocan respuestas imprecisas o que no se ajustan a tus necesidades.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B4267D-4B6C-C470-F978-2F315F7E870E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Errores comunes en el </a:t>
            </a:r>
            <a:r>
              <a:rPr lang="es-ES_tradnl" sz="4800" b="1" dirty="0" err="1"/>
              <a:t>prompting</a:t>
            </a:r>
            <a:r>
              <a:rPr lang="es-ES_tradnl" sz="4800" b="1" dirty="0"/>
              <a:t>: </a:t>
            </a:r>
            <a:r>
              <a:rPr lang="es-ES_tradnl" sz="4800" b="1" dirty="0" err="1"/>
              <a:t>Ambiguedad</a:t>
            </a:r>
            <a:endParaRPr lang="es-ES_tradnl" sz="4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497848-8E97-2E1C-86B6-DA4BC8895D0D}"/>
              </a:ext>
            </a:extLst>
          </p:cNvPr>
          <p:cNvSpPr/>
          <p:nvPr/>
        </p:nvSpPr>
        <p:spPr>
          <a:xfrm>
            <a:off x="1028700" y="3556556"/>
            <a:ext cx="12344400" cy="1645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Ambigüedad: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"Dame ideas para mi proyecto"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E025CA-A346-1884-8C40-1CB4E0133D7A}"/>
              </a:ext>
            </a:extLst>
          </p:cNvPr>
          <p:cNvSpPr/>
          <p:nvPr/>
        </p:nvSpPr>
        <p:spPr>
          <a:xfrm>
            <a:off x="1028700" y="5476796"/>
            <a:ext cx="12344400" cy="137160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Problema:</a:t>
            </a:r>
          </a:p>
          <a:p>
            <a:pPr>
              <a:defRPr sz="1600" b="1"/>
            </a:pPr>
            <a:r>
              <a:rPr lang="es-ES_tradnl" sz="2800" dirty="0">
                <a:solidFill>
                  <a:schemeClr val="tx1"/>
                </a:solidFill>
              </a:rPr>
              <a:t>No especifica qué tipo de proyecto, objetivos, restricciones o contexto.</a:t>
            </a:r>
          </a:p>
        </p:txBody>
      </p:sp>
    </p:spTree>
    <p:extLst>
      <p:ext uri="{BB962C8B-B14F-4D97-AF65-F5344CB8AC3E}">
        <p14:creationId xmlns:p14="http://schemas.microsoft.com/office/powerpoint/2010/main" val="161940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409E8-0383-EEE2-2ECF-0C3611A7A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C5547734-9848-DEB0-4AB5-D9684E1A7B2D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2572AF5-CD5B-5FF0-AAC8-AF25112E78DB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54DAEB4-E7A2-D1D1-DBEC-B48FBA734F6F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739A46A-ABD3-2BBD-073A-CF16E762B8F4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CFDFE87C-7B91-76C0-D490-C6F9F734E00E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06B2E2-D66C-5DB6-4796-CCD7BEE25DDA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10CB9-3B8F-37BA-8522-6D1CFB6ECFFF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/>
              <a:t>Incluir demasiada información o instrucciones contradictorias confunde al modelo.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8B8771-0D28-B160-CC78-9CC1EA62CBA2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Errores comunes en el </a:t>
            </a:r>
            <a:r>
              <a:rPr lang="es-ES_tradnl" sz="4800" b="1" dirty="0" err="1"/>
              <a:t>prompting</a:t>
            </a:r>
            <a:r>
              <a:rPr lang="es-ES_tradnl" sz="4800" b="1" dirty="0"/>
              <a:t>: Sobrecarga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313390-F36A-4ABA-7B2D-81DE02FF113F}"/>
              </a:ext>
            </a:extLst>
          </p:cNvPr>
          <p:cNvSpPr/>
          <p:nvPr/>
        </p:nvSpPr>
        <p:spPr>
          <a:xfrm>
            <a:off x="1055594" y="3121170"/>
            <a:ext cx="12344400" cy="3059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Sobrecarga de información:</a:t>
            </a:r>
          </a:p>
          <a:p>
            <a:pPr>
              <a:defRPr sz="1600">
                <a:latin typeface="Courier New"/>
              </a:defRPr>
            </a:pPr>
            <a:endParaRPr lang="es-ES_tradnl" sz="2400" dirty="0">
              <a:solidFill>
                <a:schemeClr val="tx1"/>
              </a:solidFill>
            </a:endParaRPr>
          </a:p>
          <a:p>
            <a:r>
              <a:rPr lang="es-ES_tradnl" sz="2700" dirty="0">
                <a:solidFill>
                  <a:schemeClr val="tx1"/>
                </a:solidFill>
              </a:rPr>
              <a:t>"Escribe un artículo sobre el cambio climático que sea científicamente riguroso pero también divertido y fácil de entender para niños de primaria y también para expertos en climatología, incluye estadísticas complejas pero evita números, haz que sea corto pero exhaustivo..."</a:t>
            </a:r>
          </a:p>
          <a:p>
            <a:endParaRPr lang="es-ES_tradnl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212205-E22E-B711-E1C5-9D61F680AF18}"/>
              </a:ext>
            </a:extLst>
          </p:cNvPr>
          <p:cNvSpPr/>
          <p:nvPr/>
        </p:nvSpPr>
        <p:spPr>
          <a:xfrm>
            <a:off x="990599" y="6787135"/>
            <a:ext cx="12344400" cy="137160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Problema:</a:t>
            </a:r>
          </a:p>
          <a:p>
            <a:pPr>
              <a:defRPr sz="1600" b="1"/>
            </a:pPr>
            <a:r>
              <a:rPr lang="es-ES_tradnl" sz="2800" dirty="0">
                <a:solidFill>
                  <a:schemeClr val="tx1"/>
                </a:solidFill>
              </a:rPr>
              <a:t>Contiene objetivos contradictorios y demasiados requisitos incompatibles.</a:t>
            </a:r>
          </a:p>
        </p:txBody>
      </p:sp>
    </p:spTree>
    <p:extLst>
      <p:ext uri="{BB962C8B-B14F-4D97-AF65-F5344CB8AC3E}">
        <p14:creationId xmlns:p14="http://schemas.microsoft.com/office/powerpoint/2010/main" val="1065356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672737" y="2571750"/>
            <a:ext cx="10287000" cy="5143500"/>
          </a:xfrm>
          <a:custGeom>
            <a:avLst/>
            <a:gdLst/>
            <a:ahLst/>
            <a:cxnLst/>
            <a:rect l="l" t="t" r="r" b="b"/>
            <a:pathLst>
              <a:path w="10287000" h="51435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3" name="Freeform 3"/>
          <p:cNvSpPr/>
          <p:nvPr/>
        </p:nvSpPr>
        <p:spPr>
          <a:xfrm rot="-5400000">
            <a:off x="-2720459" y="2057400"/>
            <a:ext cx="10287000" cy="6172200"/>
          </a:xfrm>
          <a:custGeom>
            <a:avLst/>
            <a:gdLst/>
            <a:ahLst/>
            <a:cxnLst/>
            <a:rect l="l" t="t" r="r" b="b"/>
            <a:pathLst>
              <a:path w="10287000" h="6172200">
                <a:moveTo>
                  <a:pt x="0" y="0"/>
                </a:moveTo>
                <a:lnTo>
                  <a:pt x="10287000" y="0"/>
                </a:lnTo>
                <a:lnTo>
                  <a:pt x="102870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_tradnl" dirty="0"/>
          </a:p>
        </p:txBody>
      </p:sp>
      <p:grpSp>
        <p:nvGrpSpPr>
          <p:cNvPr id="4" name="Group 4"/>
          <p:cNvGrpSpPr/>
          <p:nvPr/>
        </p:nvGrpSpPr>
        <p:grpSpPr>
          <a:xfrm>
            <a:off x="3344663" y="1228069"/>
            <a:ext cx="14943337" cy="7830861"/>
            <a:chOff x="0" y="0"/>
            <a:chExt cx="3935694" cy="20624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35693" cy="2062449"/>
            </a:xfrm>
            <a:custGeom>
              <a:avLst/>
              <a:gdLst/>
              <a:ahLst/>
              <a:cxnLst/>
              <a:rect l="l" t="t" r="r" b="b"/>
              <a:pathLst>
                <a:path w="3935693" h="2062449">
                  <a:moveTo>
                    <a:pt x="0" y="0"/>
                  </a:moveTo>
                  <a:lnTo>
                    <a:pt x="3935693" y="0"/>
                  </a:lnTo>
                  <a:lnTo>
                    <a:pt x="3935693" y="2062449"/>
                  </a:lnTo>
                  <a:lnTo>
                    <a:pt x="0" y="2062449"/>
                  </a:lnTo>
                  <a:close/>
                </a:path>
              </a:pathLst>
            </a:custGeom>
            <a:solidFill>
              <a:srgbClr val="110217"/>
            </a:solid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935694" cy="2100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lang="es-ES_tradnl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096262" y="7208504"/>
            <a:ext cx="3691938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  <a:spcBef>
                <a:spcPct val="0"/>
              </a:spcBef>
            </a:pPr>
            <a:r>
              <a:rPr lang="es-ES_tradnl" sz="57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ÍNDICE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02995" y="4162005"/>
            <a:ext cx="8220060" cy="3265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>
              <a:lnSpc>
                <a:spcPts val="4256"/>
              </a:lnSpc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 Light"/>
                <a:cs typeface="Calibri (MS) Light"/>
              </a:rPr>
              <a:t>¿Qué son los </a:t>
            </a:r>
            <a:r>
              <a:rPr lang="es-ES_tradnl" sz="2800" dirty="0" err="1">
                <a:solidFill>
                  <a:srgbClr val="FFFFFF"/>
                </a:solidFill>
                <a:latin typeface="Calibri (MS) Light"/>
                <a:cs typeface="Calibri (MS) Light"/>
              </a:rPr>
              <a:t>LLMs</a:t>
            </a:r>
            <a:r>
              <a:rPr lang="es-ES_tradnl" sz="2800" dirty="0">
                <a:solidFill>
                  <a:srgbClr val="FFFFFF"/>
                </a:solidFill>
                <a:latin typeface="Calibri (MS) Light"/>
                <a:cs typeface="Calibri (MS) Light"/>
              </a:rPr>
              <a:t>?</a:t>
            </a:r>
            <a:endParaRPr lang="es-ES_tradnl" sz="2800" dirty="0">
              <a:solidFill>
                <a:srgbClr val="FFFFFF"/>
              </a:solidFill>
              <a:latin typeface="Calibri (MS) Light"/>
              <a:cs typeface="Calibri (MS) Light"/>
              <a:sym typeface="Calibri (MS) Light"/>
            </a:endParaRPr>
          </a:p>
          <a:p>
            <a:pPr marL="604521" lvl="1" indent="-302261">
              <a:lnSpc>
                <a:spcPts val="4256"/>
              </a:lnSpc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 Light"/>
                <a:cs typeface="Calibri (MS) Light"/>
              </a:rPr>
              <a:t>¿Qué herramientas existen?</a:t>
            </a:r>
            <a:endParaRPr lang="es-ES_tradnl" sz="2800" dirty="0">
              <a:solidFill>
                <a:srgbClr val="FFFFFF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  <a:p>
            <a:pPr marL="604521" lvl="1" indent="-302261">
              <a:lnSpc>
                <a:spcPts val="4256"/>
              </a:lnSpc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 Light"/>
                <a:cs typeface="Calibri (MS) Light"/>
              </a:rPr>
              <a:t>¿Por qué deberían importarles a los académicos?</a:t>
            </a:r>
            <a:endParaRPr lang="es-ES_tradnl" sz="2800" dirty="0">
              <a:solidFill>
                <a:srgbClr val="FFFFFF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  <a:p>
            <a:pPr marL="604521" lvl="1" indent="-302261">
              <a:lnSpc>
                <a:spcPts val="4256"/>
              </a:lnSpc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 Light"/>
                <a:cs typeface="Calibri (MS) Light"/>
              </a:rPr>
              <a:t>¿Cómo podemos usar mejor estas herramientas?</a:t>
            </a:r>
            <a:endParaRPr lang="es-ES_tradnl" sz="2800" dirty="0">
              <a:solidFill>
                <a:srgbClr val="FFFFFF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  <a:p>
            <a:pPr marL="604521" lvl="1" indent="-302261">
              <a:lnSpc>
                <a:spcPts val="4256"/>
              </a:lnSpc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Donde fallan los GPT (por ahora)</a:t>
            </a:r>
          </a:p>
          <a:p>
            <a:pPr marL="604521" lvl="1" indent="-302261" algn="l">
              <a:lnSpc>
                <a:spcPts val="4256"/>
              </a:lnSpc>
              <a:buAutoNum type="arabicPeriod"/>
            </a:pPr>
            <a:endParaRPr lang="es-ES_tradnl" sz="2800" dirty="0">
              <a:solidFill>
                <a:srgbClr val="FFFFFF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31D54328-F79E-4C5E-8507-D0BD43A2050A}"/>
              </a:ext>
            </a:extLst>
          </p:cNvPr>
          <p:cNvGrpSpPr/>
          <p:nvPr/>
        </p:nvGrpSpPr>
        <p:grpSpPr>
          <a:xfrm>
            <a:off x="13046660" y="9058930"/>
            <a:ext cx="4476395" cy="1175747"/>
            <a:chOff x="0" y="0"/>
            <a:chExt cx="5968527" cy="156766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6BF344E-CCF3-3A7B-348B-3108F8DD66B2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DB34B98-C8B1-C11D-7E26-32B6BCD52D2C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57840-255A-39F2-4B6B-29983754C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C271C55F-1841-6091-A0A8-F98551AFECBA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132D5812-11CF-5F6A-F90C-EB5F92E2F70E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2CA6FC6-6441-F6A8-03F2-AB3866C77AB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EF12592-79D6-71D7-1F98-56DFC329023E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C74FBB1C-3FA2-9833-A3AD-3A35C38EA5DE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418095-D018-57B3-54CE-B47A8C0708A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Estructura básica de un </a:t>
            </a:r>
            <a:r>
              <a:rPr lang="es-ES_tradnl" sz="4800" b="1" dirty="0" err="1"/>
              <a:t>prompt</a:t>
            </a:r>
            <a:r>
              <a:rPr lang="es-ES_tradnl" sz="4800" b="1" dirty="0"/>
              <a:t> efectivo</a:t>
            </a:r>
          </a:p>
        </p:txBody>
      </p:sp>
      <p:graphicFrame>
        <p:nvGraphicFramePr>
          <p:cNvPr id="18" name="TextBox 2">
            <a:extLst>
              <a:ext uri="{FF2B5EF4-FFF2-40B4-BE49-F238E27FC236}">
                <a16:creationId xmlns:a16="http://schemas.microsoft.com/office/drawing/2014/main" id="{D158826B-5DAD-7678-6D8C-C68C1C7188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6397502"/>
              </p:ext>
            </p:extLst>
          </p:nvPr>
        </p:nvGraphicFramePr>
        <p:xfrm>
          <a:off x="457199" y="1456719"/>
          <a:ext cx="12915901" cy="730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60164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7DFF">
                <a:alpha val="100000"/>
              </a:srgbClr>
            </a:gs>
            <a:gs pos="100000">
              <a:srgbClr val="2209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2685A-9408-A746-7248-E1C82A39C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D09B304-B6EF-DECF-998F-CCD23117F1C8}"/>
              </a:ext>
            </a:extLst>
          </p:cNvPr>
          <p:cNvGrpSpPr/>
          <p:nvPr/>
        </p:nvGrpSpPr>
        <p:grpSpPr>
          <a:xfrm>
            <a:off x="6260224" y="8713385"/>
            <a:ext cx="5767551" cy="1051083"/>
            <a:chOff x="0" y="0"/>
            <a:chExt cx="7690069" cy="14014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31616F6-94A3-BD98-7897-562536A78419}"/>
                </a:ext>
              </a:extLst>
            </p:cNvPr>
            <p:cNvSpPr/>
            <p:nvPr/>
          </p:nvSpPr>
          <p:spPr>
            <a:xfrm>
              <a:off x="0" y="0"/>
              <a:ext cx="3807498" cy="1401444"/>
            </a:xfrm>
            <a:custGeom>
              <a:avLst/>
              <a:gdLst/>
              <a:ahLst/>
              <a:cxnLst/>
              <a:rect l="l" t="t" r="r" b="b"/>
              <a:pathLst>
                <a:path w="3807498" h="1401444">
                  <a:moveTo>
                    <a:pt x="0" y="0"/>
                  </a:moveTo>
                  <a:lnTo>
                    <a:pt x="3807498" y="0"/>
                  </a:lnTo>
                  <a:lnTo>
                    <a:pt x="38074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EFF1568-71B1-5F2B-D032-E720023FF531}"/>
                </a:ext>
              </a:extLst>
            </p:cNvPr>
            <p:cNvSpPr/>
            <p:nvPr/>
          </p:nvSpPr>
          <p:spPr>
            <a:xfrm>
              <a:off x="4080871" y="0"/>
              <a:ext cx="3609197" cy="1401444"/>
            </a:xfrm>
            <a:custGeom>
              <a:avLst/>
              <a:gdLst/>
              <a:ahLst/>
              <a:cxnLst/>
              <a:rect l="l" t="t" r="r" b="b"/>
              <a:pathLst>
                <a:path w="3609197" h="1401444">
                  <a:moveTo>
                    <a:pt x="0" y="0"/>
                  </a:moveTo>
                  <a:lnTo>
                    <a:pt x="3609198" y="0"/>
                  </a:lnTo>
                  <a:lnTo>
                    <a:pt x="36091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56F038B6-1D7D-CCE6-25E9-C42BEA608624}"/>
              </a:ext>
            </a:extLst>
          </p:cNvPr>
          <p:cNvSpPr/>
          <p:nvPr/>
        </p:nvSpPr>
        <p:spPr>
          <a:xfrm rot="-5400000">
            <a:off x="-11910" y="548107"/>
            <a:ext cx="9740477" cy="9737310"/>
          </a:xfrm>
          <a:custGeom>
            <a:avLst/>
            <a:gdLst/>
            <a:ahLst/>
            <a:cxnLst/>
            <a:rect l="l" t="t" r="r" b="b"/>
            <a:pathLst>
              <a:path w="9740477" h="9737310">
                <a:moveTo>
                  <a:pt x="0" y="0"/>
                </a:moveTo>
                <a:lnTo>
                  <a:pt x="9740477" y="0"/>
                </a:lnTo>
                <a:lnTo>
                  <a:pt x="9740477" y="9737309"/>
                </a:lnTo>
                <a:lnTo>
                  <a:pt x="0" y="97373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479790-8CF2-7424-D281-215FBC69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708" y="2743200"/>
            <a:ext cx="6135221" cy="441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76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DAD65-F36E-B232-E4D4-14FB376D7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E19257B5-B971-5392-1C07-96196439D6B4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5F0B2A2-57B7-BB00-ACC7-C1F5ED96D3DA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157326B-DA20-58A7-4670-5895DCF4F76C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D93F683-83B9-B6B1-5F2F-110FC2FBA9C7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DF96593F-9328-4AE7-C790-EB008CBDED07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408DF2-F9B4-952C-2945-A2A6325544DF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8CC88-0B61-9142-4812-74B70DAB67A3}"/>
              </a:ext>
            </a:extLst>
          </p:cNvPr>
          <p:cNvSpPr txBox="1"/>
          <p:nvPr/>
        </p:nvSpPr>
        <p:spPr>
          <a:xfrm>
            <a:off x="457198" y="2571750"/>
            <a:ext cx="12344399" cy="646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AutoNum type="alphaUcPeriod"/>
            </a:pPr>
            <a:r>
              <a:rPr lang="es-ES_tradnl" sz="4000" dirty="0"/>
              <a:t>Una pieza de hardware que permite acelerar la generación de texto</a:t>
            </a:r>
          </a:p>
          <a:p>
            <a:pPr marL="742950" indent="-742950">
              <a:lnSpc>
                <a:spcPct val="150000"/>
              </a:lnSpc>
              <a:buAutoNum type="alphaUcPeriod"/>
            </a:pPr>
            <a:r>
              <a:rPr lang="es-ES_tradnl" sz="4000" dirty="0"/>
              <a:t>La solicitud o instrucción que se le da a un modelo para generar una respuesta</a:t>
            </a:r>
          </a:p>
          <a:p>
            <a:pPr marL="742950" indent="-742950">
              <a:lnSpc>
                <a:spcPct val="150000"/>
              </a:lnSpc>
              <a:buAutoNum type="alphaUcPeriod"/>
            </a:pPr>
            <a:r>
              <a:rPr lang="es-ES_tradnl" sz="4000" dirty="0"/>
              <a:t> El mecanismo interno que ajusta los pesos del modelo</a:t>
            </a:r>
          </a:p>
          <a:p>
            <a:pPr marL="742950" indent="-742950">
              <a:lnSpc>
                <a:spcPct val="150000"/>
              </a:lnSpc>
              <a:buAutoNum type="alphaUcPeriod"/>
            </a:pPr>
            <a:r>
              <a:rPr lang="es-ES_tradnl" sz="4000" dirty="0"/>
              <a:t>El repositorio donde se almacenan los datos de entrenamiento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F54C29-E761-2341-8E8C-A9ECD330E040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¿Que es "</a:t>
            </a:r>
            <a:r>
              <a:rPr lang="es-ES_tradnl" sz="4800" b="1" dirty="0" err="1"/>
              <a:t>prompt</a:t>
            </a:r>
            <a:r>
              <a:rPr lang="es-ES_tradnl" sz="4800" b="1" dirty="0"/>
              <a:t>" en el contexto de </a:t>
            </a:r>
            <a:r>
              <a:rPr lang="es-ES_tradnl" sz="4800" b="1" dirty="0" err="1"/>
              <a:t>LLMs</a:t>
            </a:r>
            <a:r>
              <a:rPr lang="es-ES_tradnl" sz="48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5490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A45A5-A3CA-CF1C-D205-4F8EDAA70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5F37732-8FAE-3B98-4327-CD297A02B443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8DD8DA2-8BF1-6BBE-A69E-573D4D1A14C3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2474E83-5A29-6DD9-00F4-2A61E8419F94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48708C5-9F9C-6F23-1FD0-24C528700DB6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4B3C59A2-089D-B2A0-C1D3-2A53A23058F4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FCE42F-CE7F-C887-EE5E-A8C0E983A251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1C32BB-63A3-7EA1-CCBD-274C896E5277}"/>
              </a:ext>
            </a:extLst>
          </p:cNvPr>
          <p:cNvSpPr txBox="1"/>
          <p:nvPr/>
        </p:nvSpPr>
        <p:spPr>
          <a:xfrm>
            <a:off x="457198" y="2571750"/>
            <a:ext cx="12344399" cy="3690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4000" dirty="0"/>
              <a:t>A. Definir un rol para la IA (quién o qué papel debe asumir)</a:t>
            </a:r>
            <a:br>
              <a:rPr lang="es-ES_tradnl" sz="4000" dirty="0"/>
            </a:br>
            <a:r>
              <a:rPr lang="es-ES_tradnl" sz="4000" dirty="0"/>
              <a:t>B. Indicar la tarea específica que debe realizar la IA</a:t>
            </a:r>
            <a:br>
              <a:rPr lang="es-ES_tradnl" sz="4000" dirty="0"/>
            </a:br>
            <a:r>
              <a:rPr lang="es-ES_tradnl" sz="4000" dirty="0"/>
              <a:t>C. Especificar el formato de la respuesta esperada</a:t>
            </a:r>
            <a:br>
              <a:rPr lang="es-ES_tradnl" sz="4000" dirty="0"/>
            </a:br>
            <a:r>
              <a:rPr lang="es-ES_tradnl" sz="4000" dirty="0"/>
              <a:t>D. Señalar qué algoritmo interno debe utilizar la 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0F0533-443A-FFE2-9FEB-A779891CD40C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¿Cuál de los siguientes elementos NO es parte de la estructura básica de un </a:t>
            </a:r>
            <a:r>
              <a:rPr lang="es-ES_tradnl" sz="4800" b="1" dirty="0" err="1"/>
              <a:t>prompt</a:t>
            </a:r>
            <a:r>
              <a:rPr lang="es-ES_tradnl" sz="4800" b="1" dirty="0"/>
              <a:t> efectivo?</a:t>
            </a:r>
            <a:endParaRPr lang="es-ES_tradnl" sz="4800" dirty="0"/>
          </a:p>
        </p:txBody>
      </p:sp>
    </p:spTree>
    <p:extLst>
      <p:ext uri="{BB962C8B-B14F-4D97-AF65-F5344CB8AC3E}">
        <p14:creationId xmlns:p14="http://schemas.microsoft.com/office/powerpoint/2010/main" val="3252370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393AA-1C48-4358-DF22-79D9D12E4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B06FCCCC-5581-80CA-1926-B924080A65BA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8DC6FF2-59B5-8D01-DECF-0ECE6D44730D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23F47A9-12EC-0955-6878-4FECE7C60542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AA57246-C012-F3C7-47EA-7E6A0116EF98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6BCD5737-8B5C-7081-9D9F-1E50105A05D7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B06F96-D55C-F437-CC39-BA2E85D13A3B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5EB7D-942C-B105-6446-087F91E8C872}"/>
              </a:ext>
            </a:extLst>
          </p:cNvPr>
          <p:cNvSpPr txBox="1"/>
          <p:nvPr/>
        </p:nvSpPr>
        <p:spPr>
          <a:xfrm>
            <a:off x="457198" y="2571750"/>
            <a:ext cx="12344399" cy="5536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4000" dirty="0"/>
              <a:t>A. Porque los modelos de IA solo pueden responder a instrucciones muy específicas</a:t>
            </a:r>
            <a:br>
              <a:rPr lang="es-ES_tradnl" sz="4000" dirty="0"/>
            </a:br>
            <a:r>
              <a:rPr lang="es-ES_tradnl" sz="4000" dirty="0"/>
              <a:t>B. Porque hace que la IA responda más rápido</a:t>
            </a:r>
            <a:br>
              <a:rPr lang="es-ES_tradnl" sz="4000" dirty="0"/>
            </a:br>
            <a:r>
              <a:rPr lang="es-ES_tradnl" sz="4000" dirty="0"/>
              <a:t>C. Porque ayuda a obtener respuestas más precisas y alineadas con tus necesidades</a:t>
            </a:r>
            <a:br>
              <a:rPr lang="es-ES_tradnl" sz="4000" dirty="0"/>
            </a:br>
            <a:r>
              <a:rPr lang="es-ES_tradnl" sz="4000" dirty="0"/>
              <a:t>D. Porque reduce el consumo de recursos computacionales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AB8C69-48FB-BC03-AB99-4EE313D21782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¿Por qué es importante ser específico al escribir un </a:t>
            </a:r>
            <a:r>
              <a:rPr lang="es-ES_tradnl" sz="4800" b="1" dirty="0" err="1"/>
              <a:t>prompt</a:t>
            </a:r>
            <a:r>
              <a:rPr lang="es-ES_tradnl" sz="48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7910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8E755-06E6-75A9-2FB4-648C30ED6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D50818AA-9A9B-3D53-B61D-6C19AB0A0F6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204F064-FD64-18EB-9533-826F7A50C022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FFFCBB6-88EA-1B0F-5035-328A31EC227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CA1AE13-5600-77AB-DB27-314C4EEED7C7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B0AE40C9-1308-D39B-0AF3-60348F111F40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E5C876-E503-CEAF-1AD1-630421CCF5D9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2CCA4-3EE9-6A71-16E6-272D65B43A52}"/>
              </a:ext>
            </a:extLst>
          </p:cNvPr>
          <p:cNvSpPr txBox="1"/>
          <p:nvPr/>
        </p:nvSpPr>
        <p:spPr>
          <a:xfrm>
            <a:off x="457199" y="2107971"/>
            <a:ext cx="13106401" cy="6654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3600" dirty="0"/>
              <a:t>A. Dame ideas para un blog</a:t>
            </a:r>
            <a:br>
              <a:rPr lang="es-ES_tradnl" sz="3600" dirty="0"/>
            </a:br>
            <a:r>
              <a:rPr lang="es-ES_tradnl" sz="3600" dirty="0"/>
              <a:t>B. Necesito ayuda con mi tarea de historia sobre la Segunda Guerra Mundial, pero que sea corta, completa y con muchos detalles</a:t>
            </a:r>
            <a:br>
              <a:rPr lang="es-ES_tradnl" sz="3600" dirty="0"/>
            </a:br>
            <a:r>
              <a:rPr lang="es-ES_tradnl" sz="3600" dirty="0"/>
              <a:t>C. Segunda Guerra Mundial, causas, explicar, importante, historia, factores</a:t>
            </a:r>
            <a:br>
              <a:rPr lang="es-ES_tradnl" sz="3600" dirty="0"/>
            </a:br>
            <a:r>
              <a:rPr lang="es-ES_tradnl" sz="3600" dirty="0"/>
              <a:t>D. Actúa como historiador especializado en la Segunda Guerra Mundial. Explica las causas del conflicto en 3 párrafos, enfocándote en los factores económicos y políticos principales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E065B8-B316-AE64-80F8-AAEE60AD447A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¿Cuál de las siguientes opciones representa un </a:t>
            </a:r>
            <a:r>
              <a:rPr lang="es-ES_tradnl" sz="4800" b="1" dirty="0" err="1"/>
              <a:t>prompt</a:t>
            </a:r>
            <a:r>
              <a:rPr lang="es-ES_tradnl" sz="4800" b="1" dirty="0"/>
              <a:t> bien estructurado?</a:t>
            </a:r>
          </a:p>
        </p:txBody>
      </p:sp>
    </p:spTree>
    <p:extLst>
      <p:ext uri="{BB962C8B-B14F-4D97-AF65-F5344CB8AC3E}">
        <p14:creationId xmlns:p14="http://schemas.microsoft.com/office/powerpoint/2010/main" val="2751925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8CA69-6AF3-063A-5272-0863D0152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48ECD764-BD6D-3B7E-971E-E5689FB4033F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0C2FBD7-8A60-3E98-CF67-E342A1BDCD79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C2C2C70-EB2A-7E6D-1F32-0F197294E7CA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F849D07-90A9-7DFF-6E71-BC6ACE52027F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C75D9AC2-DC4B-08B5-FBB7-BB5DA610F3E8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51D464-0C15-7F70-C759-6DE41FA3BFF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156AE-EA24-E0C9-6732-458ABC04024F}"/>
              </a:ext>
            </a:extLst>
          </p:cNvPr>
          <p:cNvSpPr txBox="1"/>
          <p:nvPr/>
        </p:nvSpPr>
        <p:spPr>
          <a:xfrm>
            <a:off x="457198" y="2571750"/>
            <a:ext cx="12836771" cy="4050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4400" dirty="0"/>
              <a:t>A. Proporcionar demasiado contexto relevante</a:t>
            </a:r>
            <a:br>
              <a:rPr lang="es-ES_tradnl" sz="4400" dirty="0"/>
            </a:br>
            <a:r>
              <a:rPr lang="es-ES_tradnl" sz="4400" dirty="0"/>
              <a:t>B. Incluir instrucciones contradictorias o incompatibles</a:t>
            </a:r>
            <a:br>
              <a:rPr lang="es-ES_tradnl" sz="4400" dirty="0"/>
            </a:br>
            <a:r>
              <a:rPr lang="es-ES_tradnl" sz="4400" dirty="0"/>
              <a:t>C. Usar una estructura de Rol–Tarea–Formato</a:t>
            </a:r>
            <a:br>
              <a:rPr lang="es-ES_tradnl" sz="4400" dirty="0"/>
            </a:br>
            <a:r>
              <a:rPr lang="es-ES_tradnl" sz="4400" dirty="0"/>
              <a:t>D. Ser demasiado específico sobre el resultado deseado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858EEEE-16DF-825C-8700-3DB50CE1F533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¿Cuál de los siguientes es un error común al crear </a:t>
            </a:r>
            <a:r>
              <a:rPr lang="es-ES_tradnl" sz="4800" b="1" dirty="0" err="1"/>
              <a:t>prompts</a:t>
            </a:r>
            <a:r>
              <a:rPr lang="es-ES_tradnl" sz="48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74497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70268-5648-77E7-9A8C-4FE617FDA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72D7F31B-9713-1633-DFBB-6AF9AF42F270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87013EF-32EF-B98C-34A8-1422B220A90D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584DB43-D2D5-9E96-A8E7-24FC8D66C84E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4BB27EC-5914-3B74-FD9E-5E51ED507A7E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5E381E0-6EAF-70A1-0245-CE60DF623DAF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A06CDF-42DB-A5A4-0616-BCA022D1DCB8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1C919E-21B7-ADC8-9676-DBAF09AB0C52}"/>
              </a:ext>
            </a:extLst>
          </p:cNvPr>
          <p:cNvSpPr txBox="1">
            <a:spLocks/>
          </p:cNvSpPr>
          <p:nvPr/>
        </p:nvSpPr>
        <p:spPr>
          <a:xfrm>
            <a:off x="1846729" y="3170237"/>
            <a:ext cx="10416989" cy="325745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7200" b="1" dirty="0"/>
              <a:t>Completado un artículo de investigación con la IA</a:t>
            </a:r>
          </a:p>
        </p:txBody>
      </p:sp>
    </p:spTree>
    <p:extLst>
      <p:ext uri="{BB962C8B-B14F-4D97-AF65-F5344CB8AC3E}">
        <p14:creationId xmlns:p14="http://schemas.microsoft.com/office/powerpoint/2010/main" val="2679039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CC9DE-F4EB-B1D6-7BA8-7F22A135B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10759F93-9172-46E6-8BEA-6ABE1DEA784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9AF4D0B-D9A4-C0AF-DF2C-6B02978D23A4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8241CA8-E534-93BC-DD6C-3F42F7FC2B6D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5D3F6B7-5829-FC78-BE85-38BFE38739C5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24107E4E-21BC-D3CC-1EC8-910ED8DA4B75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BFE5F9-EC79-D76F-13F5-8E7C44F4C4E3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graphicFrame>
        <p:nvGraphicFramePr>
          <p:cNvPr id="18" name="TextBox 2">
            <a:extLst>
              <a:ext uri="{FF2B5EF4-FFF2-40B4-BE49-F238E27FC236}">
                <a16:creationId xmlns:a16="http://schemas.microsoft.com/office/drawing/2014/main" id="{E6AEDAC5-8A76-FD0E-C8F3-412115A78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1921543"/>
              </p:ext>
            </p:extLst>
          </p:nvPr>
        </p:nvGraphicFramePr>
        <p:xfrm>
          <a:off x="1165411" y="2054837"/>
          <a:ext cx="12344400" cy="6808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F4402FF4-2107-3E12-27AC-1594FDF27E4A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456025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Pasos para completar un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342446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EBDA0-18FA-9977-6954-F49656B63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A3968D1-2F5C-354D-BE6F-849E1466A1FB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48CA84B-CC47-5010-C562-D7939DE55ED6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F25B9ED-A91A-BF1C-53FD-58F36AC02A4A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84807AF-A02B-B13E-8D52-B6369910460C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E453CFF7-DFBF-FB96-D87E-45D62D17901C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92386E-77A8-98CD-EE59-8FE30963495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493EF-4F91-C0F4-8C7B-84D67F598368}"/>
              </a:ext>
            </a:extLst>
          </p:cNvPr>
          <p:cNvSpPr txBox="1"/>
          <p:nvPr/>
        </p:nvSpPr>
        <p:spPr>
          <a:xfrm>
            <a:off x="457199" y="1882588"/>
            <a:ext cx="1325880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/>
              <a:t>Encuentra un tema que sea interesante, relevante y factible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/>
              <a:t>Busca ideas en la literatura, profesores, compañeros, noticias, blogs,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/>
              <a:t>Asegúrate de que tu pregunta sea específica, clara y que pueda responderse con datos y análisis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/>
              <a:t>La clave aquí es </a:t>
            </a:r>
            <a:r>
              <a:rPr lang="es-ES_tradnl" sz="3200" b="1" dirty="0"/>
              <a:t>tener curiosidad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b="1" dirty="0"/>
              <a:t>Herramientas basadas en LLM:</a:t>
            </a:r>
            <a:endParaRPr lang="es-ES_tradnl" sz="3200" dirty="0"/>
          </a:p>
          <a:p>
            <a:pPr lvl="1"/>
            <a:r>
              <a:rPr lang="es-ES_tradnl" sz="3200" dirty="0"/>
              <a:t>- Iteración de </a:t>
            </a:r>
            <a:r>
              <a:rPr lang="es-ES_tradnl" sz="3200" dirty="0" err="1"/>
              <a:t>prompts</a:t>
            </a:r>
            <a:r>
              <a:rPr lang="es-ES_tradnl" sz="3200" dirty="0"/>
              <a:t> para hacer lluvia de ideas (empezar con un </a:t>
            </a:r>
            <a:r>
              <a:rPr lang="es-ES_tradnl" sz="3200" dirty="0" err="1"/>
              <a:t>metaprompt</a:t>
            </a:r>
            <a:r>
              <a:rPr lang="es-ES_tradnl" sz="3200" dirty="0"/>
              <a:t>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6CA1CD-637B-2D41-EF69-4D5F34A65DDE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1: Elegir una pregunta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1162966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9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">
            <a:extLst>
              <a:ext uri="{FF2B5EF4-FFF2-40B4-BE49-F238E27FC236}">
                <a16:creationId xmlns:a16="http://schemas.microsoft.com/office/drawing/2014/main" id="{07E933AC-E311-5B89-AAD8-0C4A65D9AD1D}"/>
              </a:ext>
            </a:extLst>
          </p:cNvPr>
          <p:cNvSpPr/>
          <p:nvPr/>
        </p:nvSpPr>
        <p:spPr>
          <a:xfrm>
            <a:off x="0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663456"/>
            <a:ext cx="5360144" cy="322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6441"/>
              </a:lnSpc>
              <a:defRPr sz="5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defRPr>
            </a:lvl1pPr>
          </a:lstStyle>
          <a:p>
            <a:r>
              <a:rPr lang="es-ES_tradnl" sz="4800" dirty="0"/>
              <a:t>¿Qué son los Modelos de Lenguaje Grandes (</a:t>
            </a:r>
            <a:r>
              <a:rPr lang="es-ES_tradnl" sz="4800" dirty="0" err="1"/>
              <a:t>LLMs</a:t>
            </a:r>
            <a:r>
              <a:rPr lang="es-ES_tradnl" sz="4800" dirty="0"/>
              <a:t>)?</a:t>
            </a:r>
            <a:endParaRPr lang="es-ES_tradnl" sz="4800" dirty="0">
              <a:sym typeface="Montserrat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737891" y="1516277"/>
            <a:ext cx="10521409" cy="8228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Los </a:t>
            </a:r>
            <a:r>
              <a:rPr lang="es-ES_tradnl" sz="3200" dirty="0" err="1">
                <a:solidFill>
                  <a:srgbClr val="FFFFFF"/>
                </a:solidFill>
                <a:latin typeface="Calibri (MS)"/>
                <a:cs typeface="Calibri (MS)"/>
              </a:rPr>
              <a:t>LLMs</a:t>
            </a: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 son modelos estadísticos que pueden manipular texto (por eso se llaman "modelos de lenguaje")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"Grandes" en el sentido de que tienen miles de millones (¿billones?) de parámetros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Construidos en 5 pasos (fuente: podcast de Cal Newport, </a:t>
            </a: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aquí</a:t>
            </a: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):</a:t>
            </a: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Adivinanza de palabras – completa el texto de forma recursiva</a:t>
            </a: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Coincidencia de palabras relevantes – busca palabras similares en los datos de entrenamiento (lo "relevante" es secreto)</a:t>
            </a: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Votación – selección probabilística de la siguiente palabra</a:t>
            </a: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Detección de características – refuerza el voto según el contexto de la siguiente palabra</a:t>
            </a: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Autoentrenamiento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– refinamiento iterativo del proceso de detección de características</a:t>
            </a:r>
          </a:p>
          <a:p>
            <a:pPr algn="l">
              <a:lnSpc>
                <a:spcPts val="4256"/>
              </a:lnSpc>
            </a:pPr>
            <a:endParaRPr lang="es-ES_tradnl" sz="2800" u="none" strike="noStrike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6861859" y="224010"/>
            <a:ext cx="4564282" cy="804690"/>
            <a:chOff x="0" y="0"/>
            <a:chExt cx="6085709" cy="10729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14952" cy="1072920"/>
            </a:xfrm>
            <a:custGeom>
              <a:avLst/>
              <a:gdLst/>
              <a:ahLst/>
              <a:cxnLst/>
              <a:rect l="l" t="t" r="r" b="b"/>
              <a:pathLst>
                <a:path w="2914952" h="1072920">
                  <a:moveTo>
                    <a:pt x="0" y="0"/>
                  </a:moveTo>
                  <a:lnTo>
                    <a:pt x="2914952" y="0"/>
                  </a:lnTo>
                  <a:lnTo>
                    <a:pt x="2914952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322572" y="0"/>
              <a:ext cx="2763137" cy="1072920"/>
            </a:xfrm>
            <a:custGeom>
              <a:avLst/>
              <a:gdLst/>
              <a:ahLst/>
              <a:cxnLst/>
              <a:rect l="l" t="t" r="r" b="b"/>
              <a:pathLst>
                <a:path w="2763137" h="1072920">
                  <a:moveTo>
                    <a:pt x="0" y="0"/>
                  </a:moveTo>
                  <a:lnTo>
                    <a:pt x="2763137" y="0"/>
                  </a:lnTo>
                  <a:lnTo>
                    <a:pt x="2763137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DDD06-BAD1-ED4D-9835-6E3CC7D78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0C20CE6-BF63-69B6-2AC3-E00D2B3864A6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17D9069-B274-A26E-5B7E-D9D77D1EDC6B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A2F373B-241B-1FD2-1684-2D0FCF9ABE2C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9C985B1-8811-A71F-4145-001182D5DEFC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013A1CA5-880B-B014-C726-BA6FE7F341FF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501222-0607-40AD-6284-6399D7E70470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E0FE21-104F-2E0A-1894-61A14784F432}"/>
              </a:ext>
            </a:extLst>
          </p:cNvPr>
          <p:cNvSpPr txBox="1"/>
          <p:nvPr/>
        </p:nvSpPr>
        <p:spPr>
          <a:xfrm>
            <a:off x="457199" y="1882588"/>
            <a:ext cx="1325880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Averigua qué se ha hecho antes sobre tu tema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Resume y sintetiza los principales hallazgos y argumentos de la literatura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Identifica los vacíos y controversias, y cómo tu investigación puede contribuir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b="1" dirty="0"/>
              <a:t>Herramientas basadas en LLM:</a:t>
            </a:r>
            <a:endParaRPr lang="es-ES_tradnl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>
                <a:hlinkClick r:id="rId7"/>
              </a:rPr>
              <a:t>Elicit.org</a:t>
            </a:r>
            <a:endParaRPr lang="es-ES_tradnl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>
                <a:hlinkClick r:id="rId8"/>
              </a:rPr>
              <a:t>Consensus.app</a:t>
            </a:r>
            <a:endParaRPr lang="es-ES_tradnl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Sube un PDF de un artículo y pide un resumen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Sube un documento con resúmenes y pide una síntesis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753793-C36A-E06B-67A0-FB609E09F8C1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2: Hacer una revisión de la literatura</a:t>
            </a:r>
          </a:p>
        </p:txBody>
      </p:sp>
    </p:spTree>
    <p:extLst>
      <p:ext uri="{BB962C8B-B14F-4D97-AF65-F5344CB8AC3E}">
        <p14:creationId xmlns:p14="http://schemas.microsoft.com/office/powerpoint/2010/main" val="4131562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65E70-2B18-CDAA-7E8E-D9E602499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1FCF03F6-0079-192B-4BDE-B5F5D8BEE13B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47EE87E-E33D-EE94-C3CF-119D963C362B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A902C3C-FB90-B933-6565-BAB3A143124B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CB4851D-9EAE-D057-DAB2-54CA2258A355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5D6EEA30-DC82-9771-73DF-FE30F34DDE40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0EE7B9-BA20-88E9-5AC7-2F5EC0505535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7D91F-877E-0A9A-8379-3A16ED3435D7}"/>
              </a:ext>
            </a:extLst>
          </p:cNvPr>
          <p:cNvSpPr txBox="1"/>
          <p:nvPr/>
        </p:nvSpPr>
        <p:spPr>
          <a:xfrm>
            <a:off x="457199" y="1882588"/>
            <a:ext cx="1325880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Especifica tus fuentes de datos, variables, hipótesis, modelos, métodos de estimación y pruebas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¿Es un modelo causal o predictivo? ¿Hay datos faltantes? ¿Error de medición?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Explica cómo tus datos y métodos permiten responder tu pregunta de investigación y poner a prueba tus hipótesis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Discute las fortalezas y limitaciones de tus datos y métodos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Considera la calidad de los datos, tamaño de muestra, errores de medición, endogeneidad, identificación, robustez, etc.</a:t>
            </a:r>
          </a:p>
          <a:p>
            <a:endParaRPr lang="es-ES_trad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b="1" dirty="0"/>
              <a:t>Herramientas basadas en LLM:</a:t>
            </a:r>
            <a:r>
              <a:rPr lang="es-ES_tradnl" sz="3200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Iteración de </a:t>
            </a:r>
            <a:r>
              <a:rPr lang="es-ES_tradnl" sz="3200" dirty="0" err="1"/>
              <a:t>prompts</a:t>
            </a:r>
            <a:r>
              <a:rPr lang="es-ES_tradnl" sz="3200" dirty="0"/>
              <a:t> (empezar con un </a:t>
            </a:r>
            <a:r>
              <a:rPr lang="es-ES_tradnl" sz="3200" dirty="0" err="1"/>
              <a:t>metaprompt</a:t>
            </a:r>
            <a:r>
              <a:rPr lang="es-ES_tradnl" sz="3200" dirty="0"/>
              <a:t>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25C094-2B5A-66D5-4A98-5E4B5C2B353B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3: Desarrollar un diseño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3160874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2F3FA-1437-B6F0-5957-8E8D0AD36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9B42598-E33B-5B09-8A17-8610EB49CC03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30330A7-158F-8267-8744-E978A2F5B2E1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327BA2A-5E5B-3558-043F-86E1AF9D2AAE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654FFD7-52ED-02F7-FC0E-913C1B596959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FA163E6B-C6B8-9A34-A345-80ABC0653037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62F65-1E6D-E900-E97C-497727958C4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E7B78-8D36-0F52-9D96-35B048D95E09}"/>
              </a:ext>
            </a:extLst>
          </p:cNvPr>
          <p:cNvSpPr txBox="1"/>
          <p:nvPr/>
        </p:nvSpPr>
        <p:spPr>
          <a:xfrm>
            <a:off x="457199" y="1882588"/>
            <a:ext cx="1325880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Usa herramientas de software adecuadas como R, Python, Stata, etc., para recopilar y analizar tus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Sigue los pasos de tu diseño de investigación y reporta tus resultados en tablas y gráficos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Interpreta los resultados a la luz de tus hipótesis y de la literatura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Verifica que no haya errores o inconsistencias en tus datos y análisis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Realiza análisis de sensibilidad o pruebas de robustez según sea necesario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b="1" dirty="0"/>
              <a:t>Herramientas basadas en LLM:</a:t>
            </a:r>
            <a:r>
              <a:rPr lang="es-ES_tradnl" sz="3600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Iteración de </a:t>
            </a:r>
            <a:r>
              <a:rPr lang="es-ES_tradnl" sz="3600" dirty="0" err="1"/>
              <a:t>prompts</a:t>
            </a:r>
            <a:r>
              <a:rPr lang="es-ES_tradnl" sz="3600" dirty="0"/>
              <a:t> (empezar con un </a:t>
            </a:r>
            <a:r>
              <a:rPr lang="es-ES_tradnl" sz="3600" dirty="0" err="1"/>
              <a:t>metaprompt</a:t>
            </a:r>
            <a:r>
              <a:rPr lang="es-ES_tradnl" sz="3600" dirty="0"/>
              <a:t>); pedir código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D1C9C1-6D67-21AD-BAD2-4962D2163BAF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4: Recopilar y analizar los datos</a:t>
            </a:r>
          </a:p>
        </p:txBody>
      </p:sp>
    </p:spTree>
    <p:extLst>
      <p:ext uri="{BB962C8B-B14F-4D97-AF65-F5344CB8AC3E}">
        <p14:creationId xmlns:p14="http://schemas.microsoft.com/office/powerpoint/2010/main" val="818170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E5E51-CDFC-E5B6-3F22-A4A7488BD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B9C4470A-2BCB-069E-C99C-E35F40D3AE5A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D094319-9BE6-BD88-3D61-C6FE8BEFEBC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BA1A8D0-111D-F7B4-2AD6-8171F7958CA4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56BB000-E7B3-BCE7-0130-550B16595EE3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0D05321A-5551-8A52-DBDA-C7DC06D37292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6D76B8-3478-E02C-3206-1FE054B0AD2F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17F35-2891-7D37-1F56-D22989EDC435}"/>
              </a:ext>
            </a:extLst>
          </p:cNvPr>
          <p:cNvSpPr txBox="1"/>
          <p:nvPr/>
        </p:nvSpPr>
        <p:spPr>
          <a:xfrm>
            <a:off x="457199" y="1882588"/>
            <a:ext cx="13258801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Sigue la estructura y estilo de los artículos de tu disciplina (en mi caso: economía)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Incluye un resumen, una introducción, una revisión de literatura, una sección de datos y métodos, una sección de resultados, una discusión, una conclusión y una lista de referencias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Sigue las normas de formato y citación de la revista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Escribe con claridad, concisión, lógica y persuasión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Usa la terminología y notación económica de manera correcta y consistente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Sustenta tus afirmaciones con evidencia y referencias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b="1" dirty="0"/>
              <a:t>Herramientas basadas en LLM:</a:t>
            </a:r>
            <a:r>
              <a:rPr lang="es-ES_tradnl" sz="3600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Ver la diapositiva después de la siguiente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EE8284-2B1A-C5EC-6335-569B50767719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5: Escribir el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2231182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9A1F2-FF9C-491E-9D4C-F7A37EB6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CFE9A10-6819-EABF-BA11-EE31FAB23128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45B0E44-B343-A897-FA6F-02BADDC810F0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11D9D23-E748-E8B6-0152-847916AB5D26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AC67453-8F58-96AA-7EAC-696D8F5AC19B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A33F76EF-A303-DB92-174A-5E5DE55B4E7A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71C159-83C0-05A6-1A00-8BED69847C13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F8A8A-1BB3-66CC-5AAA-CE3BD4B79AC5}"/>
              </a:ext>
            </a:extLst>
          </p:cNvPr>
          <p:cNvSpPr txBox="1"/>
          <p:nvPr/>
        </p:nvSpPr>
        <p:spPr>
          <a:xfrm>
            <a:off x="457199" y="1882588"/>
            <a:ext cx="13258801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000" dirty="0"/>
              <a:t>Mejora el contenido, organización, claridad, precisión y presentación de tu trabajo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000" dirty="0"/>
              <a:t>Revisa ortografía, gramática, puntuación y formato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000" dirty="0"/>
              <a:t>Verifica que no haya errores lógicos, hechos incorrectos o información faltante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000" dirty="0"/>
              <a:t>Busca retroalimentación de tus colegas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000" dirty="0"/>
              <a:t>Incorpora sus sugerencias según corresponda, pero sin ser excesivamente deferente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000" b="1" dirty="0"/>
              <a:t>Herramientas basadas en LLM:</a:t>
            </a:r>
            <a:r>
              <a:rPr lang="es-ES_tradnl" sz="4000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4000" dirty="0"/>
              <a:t>Ver la siguiente diapositiva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8FF449-5091-2B12-031C-29AF591EE2EC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6: Revisar y editar el artículo</a:t>
            </a:r>
          </a:p>
        </p:txBody>
      </p:sp>
    </p:spTree>
    <p:extLst>
      <p:ext uri="{BB962C8B-B14F-4D97-AF65-F5344CB8AC3E}">
        <p14:creationId xmlns:p14="http://schemas.microsoft.com/office/powerpoint/2010/main" val="1007040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A8F2-CDBE-0E46-FB1E-9B841695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5733550-581A-2910-429D-8F9DFC3A1C72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7E02C15-2351-5F91-F40C-72A98D07309A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B008459-CF58-642F-566F-672941F3719F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0EE48C0-A0C0-EFB5-B79B-1F22842ED156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6C01E784-90E4-1D3B-5B28-B71FF840D76C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71F158-6544-FA47-64D7-5E1E860524AD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CF756-3EF5-DF59-01E2-5306DA6CD3A4}"/>
              </a:ext>
            </a:extLst>
          </p:cNvPr>
          <p:cNvSpPr txBox="1"/>
          <p:nvPr/>
        </p:nvSpPr>
        <p:spPr>
          <a:xfrm>
            <a:off x="457199" y="1882588"/>
            <a:ext cx="13258801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Iteración de </a:t>
            </a:r>
            <a:r>
              <a:rPr lang="es-ES_tradnl" sz="3600" dirty="0" err="1"/>
              <a:t>prompts</a:t>
            </a:r>
            <a:r>
              <a:rPr lang="es-ES_tradnl" sz="3600" dirty="0"/>
              <a:t> (empezar con un </a:t>
            </a:r>
            <a:r>
              <a:rPr lang="es-ES_tradnl" sz="3600" dirty="0" err="1"/>
              <a:t>metaprompt</a:t>
            </a:r>
            <a:r>
              <a:rPr lang="es-ES_tradnl" sz="3600" dirty="0"/>
              <a:t>); pedir ayuda para: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elaborar un esquema desde cero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convertir ideas dispersas en párrafos coherentes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simplificar párrafos existentes y reducir el número de palabras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600" dirty="0">
                <a:hlinkClick r:id="rId7"/>
              </a:rPr>
              <a:t>lex.page</a:t>
            </a:r>
            <a:r>
              <a:rPr lang="es-ES_tradnl" sz="3600" dirty="0"/>
              <a:t>, GitHub </a:t>
            </a:r>
            <a:r>
              <a:rPr lang="es-ES_tradnl" sz="3600" dirty="0" err="1"/>
              <a:t>Copilot</a:t>
            </a:r>
            <a:r>
              <a:rPr lang="es-ES_tradnl" sz="3600" dirty="0"/>
              <a:t>, Microsoft </a:t>
            </a:r>
            <a:r>
              <a:rPr lang="es-ES_tradnl" sz="3600" dirty="0" err="1"/>
              <a:t>Copilot</a:t>
            </a:r>
            <a:r>
              <a:rPr lang="es-ES_tradnl" sz="3600" dirty="0"/>
              <a:t> (Word, PowerPoint, etc.), Grammarly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600" b="1" dirty="0"/>
              <a:t>Nunca deberías incorporar ciegamente el texto generado por un LLM en tu trabajo</a:t>
            </a:r>
            <a:endParaRPr lang="es-ES_tradnl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Siempre lee y edita la salida para asegurar que sea precisa y apropiada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Los </a:t>
            </a:r>
            <a:r>
              <a:rPr lang="es-ES_tradnl" sz="3600" dirty="0" err="1"/>
              <a:t>LLMs</a:t>
            </a:r>
            <a:r>
              <a:rPr lang="es-ES_tradnl" sz="3600" dirty="0"/>
              <a:t> son herramientas, no sustitutos de tu propio pensamiento y escritura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52902A-F4CC-5DBB-4F9B-94CBBB7897BF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Herramientas LLM para escritura y edición</a:t>
            </a:r>
          </a:p>
        </p:txBody>
      </p:sp>
    </p:spTree>
    <p:extLst>
      <p:ext uri="{BB962C8B-B14F-4D97-AF65-F5344CB8AC3E}">
        <p14:creationId xmlns:p14="http://schemas.microsoft.com/office/powerpoint/2010/main" val="201653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B9B99-7537-EAC2-09B5-EA1DAEA91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D1DFDEDB-389B-E811-92E4-B91BB94B1996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00CC823-EE53-0D01-0472-C1462DF9D346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CE555AA-8A08-B686-B122-78E8C760E56C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25CEE97-3DD9-D243-C248-7692E3F257CA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06FC50A-9404-0CDF-501E-F927D897AB0A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5B8EA8-7477-2504-ADC5-29024C462E39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99ADA-24E1-A2C0-520C-4D6B667AF038}"/>
              </a:ext>
            </a:extLst>
          </p:cNvPr>
          <p:cNvSpPr txBox="1"/>
          <p:nvPr/>
        </p:nvSpPr>
        <p:spPr>
          <a:xfrm>
            <a:off x="457199" y="3971102"/>
            <a:ext cx="132588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4800" dirty="0"/>
              <a:t>”Qué creen los estadounidenses que son hábitos saludables de dieta y ejercicio"?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B2CA67-1CB1-FAAF-19DC-5AB3373B2577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Un ejemplo paso a paso con </a:t>
            </a:r>
            <a:r>
              <a:rPr lang="es-ES_tradnl" sz="4800" b="1" dirty="0" err="1"/>
              <a:t>prompts</a:t>
            </a:r>
            <a:endParaRPr lang="es-ES_tradnl" sz="4800" b="1" dirty="0"/>
          </a:p>
          <a:p>
            <a:r>
              <a:rPr lang="es-ES_tradnl" sz="4400" b="1" dirty="0"/>
              <a:t>(adaptado de Tyler </a:t>
            </a:r>
            <a:r>
              <a:rPr lang="es-ES_tradnl" sz="4400" b="1" dirty="0" err="1"/>
              <a:t>Ransom</a:t>
            </a:r>
            <a:r>
              <a:rPr lang="es-ES_tradnl" sz="4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5648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5F91-E9B6-A145-B8EE-A9E01AB6F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EEE84B0-9C35-3931-3879-B37F688D2A2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8CCFF2B-7C18-22C3-DED6-FAB20FA56074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7E46E99-E902-1D0B-B18E-11664F227FAC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8B9A225-5AEE-7922-6A21-29BAF7272D4A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6FA9DDFC-D882-787E-689C-85C703CB5166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6ADFE2-ABD2-8DDC-B8C5-A2F6457D9554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0C88C-C5B3-3A46-88FD-3CBC2B17C3D3}"/>
              </a:ext>
            </a:extLst>
          </p:cNvPr>
          <p:cNvSpPr txBox="1"/>
          <p:nvPr/>
        </p:nvSpPr>
        <p:spPr>
          <a:xfrm>
            <a:off x="457199" y="1882588"/>
            <a:ext cx="1325880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metaprompt</a:t>
            </a:r>
            <a:r>
              <a:rPr lang="es-ES_tradnl" sz="3600" b="1" dirty="0"/>
              <a:t>:</a:t>
            </a:r>
          </a:p>
          <a:p>
            <a:endParaRPr lang="es-ES_tradnl" sz="3200" i="1" dirty="0"/>
          </a:p>
          <a:p>
            <a:r>
              <a:rPr lang="es-ES_tradnl" sz="3200" i="1" dirty="0"/>
              <a:t>¿Puedes darme un </a:t>
            </a:r>
            <a:r>
              <a:rPr lang="es-ES_tradnl" sz="3200" i="1" dirty="0" err="1"/>
              <a:t>prompt</a:t>
            </a:r>
            <a:r>
              <a:rPr lang="es-ES_tradnl" sz="3200" i="1" dirty="0"/>
              <a:t> para pedir un esquema de un artículo de investigación empírica sobre el tema de "qué creen los estadounidenses que son hábitos saludables de dieta y ejercicio"? ¿Qué tipo de detalles debo proporcionar para obtener la mejor respuesta posible?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7047C5F-06C5-301C-3EC8-EB9F6918B671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1: Elegir una pregunta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30628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2CD16-F88F-F93B-55D8-2163CBA14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E8A173E5-223B-0333-6ED0-EDE36E72B7B4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46F10B5-1A6F-F8B2-1B5A-758CDA3C2043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F260D50-03BA-CF6B-3A2A-8231E180EFA4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AF0E964-CD93-1F80-7A33-D87402DF7426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CE97DE5-D20F-79AE-9436-F05D9543BE2B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50EAF3-56C0-63F2-30AC-7FDABAF05E91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2A8C53-F33F-0829-B0BC-76C8E3B63070}"/>
              </a:ext>
            </a:extLst>
          </p:cNvPr>
          <p:cNvSpPr txBox="1"/>
          <p:nvPr/>
        </p:nvSpPr>
        <p:spPr>
          <a:xfrm>
            <a:off x="457199" y="1882588"/>
            <a:ext cx="13258801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4400" b="1" dirty="0"/>
              <a:t>En </a:t>
            </a:r>
            <a:r>
              <a:rPr lang="es-ES_tradnl" sz="4400" b="1" dirty="0" err="1"/>
              <a:t>Elicit</a:t>
            </a:r>
            <a:endParaRPr lang="es-ES_tradnl" sz="4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400" b="1" dirty="0" err="1"/>
              <a:t>Prompt</a:t>
            </a:r>
            <a:r>
              <a:rPr lang="es-ES_tradnl" sz="4400" b="1" dirty="0"/>
              <a:t>:</a:t>
            </a:r>
            <a:r>
              <a:rPr lang="es-ES_tradnl" sz="3600" dirty="0"/>
              <a:t> </a:t>
            </a:r>
          </a:p>
          <a:p>
            <a:pPr lvl="1"/>
            <a:r>
              <a:rPr lang="es-ES_tradnl" sz="3600" i="1" dirty="0" err="1"/>
              <a:t>What</a:t>
            </a:r>
            <a:r>
              <a:rPr lang="es-ES_tradnl" sz="3600" i="1" dirty="0"/>
              <a:t> do </a:t>
            </a:r>
            <a:r>
              <a:rPr lang="es-ES_tradnl" sz="3600" i="1" dirty="0" err="1"/>
              <a:t>Americans</a:t>
            </a:r>
            <a:r>
              <a:rPr lang="es-ES_tradnl" sz="3600" i="1" dirty="0"/>
              <a:t> </a:t>
            </a:r>
            <a:r>
              <a:rPr lang="es-ES_tradnl" sz="3600" i="1" dirty="0" err="1"/>
              <a:t>believe</a:t>
            </a:r>
            <a:r>
              <a:rPr lang="es-ES_tradnl" sz="3600" i="1" dirty="0"/>
              <a:t> </a:t>
            </a:r>
            <a:r>
              <a:rPr lang="es-ES_tradnl" sz="3600" i="1" dirty="0" err="1"/>
              <a:t>to</a:t>
            </a:r>
            <a:r>
              <a:rPr lang="es-ES_tradnl" sz="3600" i="1" dirty="0"/>
              <a:t> be </a:t>
            </a:r>
            <a:r>
              <a:rPr lang="es-ES_tradnl" sz="3600" i="1" dirty="0" err="1"/>
              <a:t>healthy</a:t>
            </a:r>
            <a:r>
              <a:rPr lang="es-ES_tradnl" sz="3600" i="1" dirty="0"/>
              <a:t> </a:t>
            </a:r>
            <a:r>
              <a:rPr lang="es-ES_tradnl" sz="3600" i="1" dirty="0" err="1"/>
              <a:t>diet</a:t>
            </a:r>
            <a:r>
              <a:rPr lang="es-ES_tradnl" sz="3600" i="1" dirty="0"/>
              <a:t> and </a:t>
            </a:r>
            <a:r>
              <a:rPr lang="es-ES_tradnl" sz="3600" i="1" dirty="0" err="1"/>
              <a:t>exercise</a:t>
            </a:r>
            <a:r>
              <a:rPr lang="es-ES_tradnl" sz="3600" i="1" dirty="0"/>
              <a:t> </a:t>
            </a:r>
            <a:r>
              <a:rPr lang="es-ES_tradnl" sz="3600" i="1" dirty="0" err="1"/>
              <a:t>habits</a:t>
            </a:r>
            <a:r>
              <a:rPr lang="es-ES_tradnl" sz="3600" i="1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Link: </a:t>
            </a:r>
            <a:r>
              <a:rPr lang="es-ES_tradnl" sz="3600" dirty="0">
                <a:hlinkClick r:id="rId7"/>
              </a:rPr>
              <a:t>https://elicit.com/review/b5d96318-35ee-434c-91fb-fe904eb9409c</a:t>
            </a:r>
            <a:r>
              <a:rPr lang="es-ES_tradnl" sz="3600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4A7578-B732-B3F9-B54E-5B3FB0A4DF83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2: Hacer una revisión de la literatura</a:t>
            </a:r>
          </a:p>
        </p:txBody>
      </p:sp>
    </p:spTree>
    <p:extLst>
      <p:ext uri="{BB962C8B-B14F-4D97-AF65-F5344CB8AC3E}">
        <p14:creationId xmlns:p14="http://schemas.microsoft.com/office/powerpoint/2010/main" val="3848240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C3838-1F26-50A9-E497-034268EDC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62B782EA-174D-39E3-AA56-B1C53D613276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6435A88-CF04-62FC-483D-CD8B33EB3AA1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4A3FB3D-F13E-472A-3E9C-5647192595BA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4A68A82-A251-D30A-9B42-DBA3A0B826EB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FCF4FA04-FA1B-15AA-51EB-7B718341EBE9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4C2135-389C-6603-0909-B4758786A6FA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FEF59F-BB0A-E37D-53E5-B95FB20866FD}"/>
              </a:ext>
            </a:extLst>
          </p:cNvPr>
          <p:cNvSpPr txBox="1">
            <a:spLocks/>
          </p:cNvSpPr>
          <p:nvPr/>
        </p:nvSpPr>
        <p:spPr>
          <a:xfrm>
            <a:off x="457199" y="359075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3: Desarrollar un diseño de investigación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F5DBF-B3DC-41AA-8DD2-9C1C57BD421D}"/>
              </a:ext>
            </a:extLst>
          </p:cNvPr>
          <p:cNvSpPr txBox="1"/>
          <p:nvPr/>
        </p:nvSpPr>
        <p:spPr>
          <a:xfrm>
            <a:off x="1211367" y="1247401"/>
            <a:ext cx="12075459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400" b="1" dirty="0" err="1"/>
              <a:t>Prompt</a:t>
            </a:r>
            <a:endParaRPr lang="es-ES_tradnl" sz="2400" b="1" dirty="0"/>
          </a:p>
          <a:p>
            <a:endParaRPr lang="es-ES_tradnl" sz="2400" b="1" dirty="0"/>
          </a:p>
          <a:p>
            <a:r>
              <a:rPr lang="es-ES_tradnl" i="1" dirty="0"/>
              <a:t>Usando el paquete NHANES en R, me gustaría analizar la relación entre las percepciones y comportamientos relacionados con la dieta y el ejercicio, y cómo se correlacionan con el peso corporal. Por favor, enfócate en las siguientes variables de los ciclos de encuesta 2015-2016 y 2017-2018:</a:t>
            </a:r>
          </a:p>
          <a:p>
            <a:endParaRPr lang="es-ES_tradnl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i="1" dirty="0"/>
              <a:t>Variables </a:t>
            </a:r>
            <a:r>
              <a:rPr lang="es-ES_tradnl" i="1" dirty="0" err="1"/>
              <a:t>dietarias</a:t>
            </a:r>
            <a:r>
              <a:rPr lang="es-ES_tradnl" i="1" dirty="0"/>
              <a:t>: consumo total de calorías, composición de macronutrientes (porcentaje de calorías provenientes de carbohidratos, proteínas y grasas)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_tradnl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i="1" dirty="0"/>
              <a:t>Variables de actividad física: minutos de actividad física moderada a vigorosa por semana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_tradnl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i="1" dirty="0"/>
              <a:t>Variables de peso corporal: índice de masa corporal (IMC), circunferencia de cintura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_tradnl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i="1" dirty="0"/>
              <a:t>Variables demográficas: edad, sexo, raza/etnicidad, nivel socioeconómico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_tradnl" i="1" dirty="0"/>
          </a:p>
          <a:p>
            <a:r>
              <a:rPr lang="es-ES_tradnl" i="1" dirty="0"/>
              <a:t>Realiza los siguientes análisis preliminares:</a:t>
            </a:r>
          </a:p>
          <a:p>
            <a:endParaRPr lang="es-ES_tradnl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i="1" dirty="0"/>
              <a:t>Estadísticas descriptivas para cada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i="1" dirty="0"/>
              <a:t>Correlaciones de Pearson entre las variables </a:t>
            </a:r>
            <a:r>
              <a:rPr lang="es-ES_tradnl" i="1" dirty="0" err="1"/>
              <a:t>dietarias</a:t>
            </a:r>
            <a:r>
              <a:rPr lang="es-ES_tradnl" i="1" dirty="0"/>
              <a:t>, la actividad física y las variables de peso corporal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i="1" dirty="0"/>
              <a:t>Comparaciones entre grupos (pruebas t o ANOVA) de las variables de peso corporal según factores demográficos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i="1" dirty="0"/>
              <a:t>Modelos de regresión lineal que predigan el IMC y la circunferencia de cintura a partir de las variables </a:t>
            </a:r>
            <a:r>
              <a:rPr lang="es-ES_tradnl" i="1" dirty="0" err="1"/>
              <a:t>dietarias</a:t>
            </a:r>
            <a:r>
              <a:rPr lang="es-ES_tradnl" i="1" dirty="0"/>
              <a:t> y de actividad física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i="1" dirty="0"/>
              <a:t>Crea visualizaciones de datos relevantes, como diagramas de dispersión, gráficos de barras e histogramas, para mostrar las relaciones entre las variables. Utiliza ggplot2 para las visualizaciones si es posible.</a:t>
            </a:r>
          </a:p>
          <a:p>
            <a:endParaRPr lang="es-ES_tradnl" i="1" dirty="0"/>
          </a:p>
          <a:p>
            <a:r>
              <a:rPr lang="es-ES_tradnl" i="1" dirty="0"/>
              <a:t>Finalmente, proporciona una breve interpretación de los resultados y posibles conclusiones basadas en el análisis preliminar.</a:t>
            </a:r>
          </a:p>
        </p:txBody>
      </p:sp>
    </p:spTree>
    <p:extLst>
      <p:ext uri="{BB962C8B-B14F-4D97-AF65-F5344CB8AC3E}">
        <p14:creationId xmlns:p14="http://schemas.microsoft.com/office/powerpoint/2010/main" val="3715983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9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79B034-07D7-4FF5-BDCC-08A2B72C3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">
            <a:extLst>
              <a:ext uri="{FF2B5EF4-FFF2-40B4-BE49-F238E27FC236}">
                <a16:creationId xmlns:a16="http://schemas.microsoft.com/office/drawing/2014/main" id="{6A7D8627-BD27-D73B-CF8B-22953125B433}"/>
              </a:ext>
            </a:extLst>
          </p:cNvPr>
          <p:cNvSpPr/>
          <p:nvPr/>
        </p:nvSpPr>
        <p:spPr>
          <a:xfrm>
            <a:off x="0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043AFB3-C8DD-4C09-141C-A827668DE03E}"/>
              </a:ext>
            </a:extLst>
          </p:cNvPr>
          <p:cNvSpPr txBox="1"/>
          <p:nvPr/>
        </p:nvSpPr>
        <p:spPr>
          <a:xfrm>
            <a:off x="510988" y="626355"/>
            <a:ext cx="5636159" cy="240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6441"/>
              </a:lnSpc>
              <a:defRPr sz="5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defRPr>
            </a:lvl1pPr>
          </a:lstStyle>
          <a:p>
            <a:r>
              <a:rPr lang="es-ES_tradnl" sz="4800" dirty="0"/>
              <a:t>Componentes y comportamiento de los LLM</a:t>
            </a:r>
            <a:endParaRPr lang="es-ES_tradnl" sz="4800" dirty="0">
              <a:sym typeface="Montserrat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D170183-FEF0-9C0F-3797-2B18B8E651C8}"/>
              </a:ext>
            </a:extLst>
          </p:cNvPr>
          <p:cNvSpPr txBox="1"/>
          <p:nvPr/>
        </p:nvSpPr>
        <p:spPr>
          <a:xfrm>
            <a:off x="6737891" y="1516277"/>
            <a:ext cx="10521409" cy="9916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>
                <a:solidFill>
                  <a:srgbClr val="FFFFFF"/>
                </a:solidFill>
                <a:latin typeface="Calibri (MS)"/>
                <a:cs typeface="Calibri (MS)"/>
              </a:rPr>
              <a:t>Los usuarios interactúan con los </a:t>
            </a:r>
            <a:r>
              <a:rPr lang="es-ES_tradnl" sz="3600" dirty="0" err="1">
                <a:solidFill>
                  <a:srgbClr val="FFFFFF"/>
                </a:solidFill>
                <a:latin typeface="Calibri (MS)"/>
                <a:cs typeface="Calibri (MS)"/>
              </a:rPr>
              <a:t>LLMs</a:t>
            </a:r>
            <a:r>
              <a:rPr lang="es-ES_tradnl" sz="3600" dirty="0">
                <a:solidFill>
                  <a:srgbClr val="FFFFFF"/>
                </a:solidFill>
                <a:latin typeface="Calibri (MS)"/>
                <a:cs typeface="Calibri (MS)"/>
              </a:rPr>
              <a:t> usando </a:t>
            </a:r>
            <a:r>
              <a:rPr lang="es-ES_tradnl" sz="3600" dirty="0" err="1">
                <a:solidFill>
                  <a:srgbClr val="FFFFFF"/>
                </a:solidFill>
                <a:latin typeface="Calibri (MS)"/>
                <a:cs typeface="Calibri (MS)"/>
              </a:rPr>
              <a:t>prompts</a:t>
            </a:r>
            <a:r>
              <a:rPr lang="es-ES_tradnl" sz="3600" dirty="0">
                <a:solidFill>
                  <a:srgbClr val="FFFFFF"/>
                </a:solidFill>
                <a:latin typeface="Calibri (MS)"/>
                <a:cs typeface="Calibri (MS)"/>
              </a:rPr>
              <a:t> (divididos en "tokens", o fragmentos de palabras)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>
                <a:solidFill>
                  <a:srgbClr val="FFFFFF"/>
                </a:solidFill>
                <a:latin typeface="Calibri (MS)"/>
                <a:cs typeface="Calibri (MS)"/>
              </a:rPr>
              <a:t>Ventana de contexto: número de tokens que el LLM puede tomar como entrada al generar respuestas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>
                <a:solidFill>
                  <a:srgbClr val="FFFFFF"/>
                </a:solidFill>
                <a:latin typeface="Calibri (MS)"/>
                <a:cs typeface="Calibri (MS)"/>
              </a:rPr>
              <a:t>Alucinación: los </a:t>
            </a:r>
            <a:r>
              <a:rPr lang="es-ES_tradnl" sz="3600" dirty="0" err="1">
                <a:solidFill>
                  <a:srgbClr val="FFFFFF"/>
                </a:solidFill>
                <a:latin typeface="Calibri (MS)"/>
                <a:cs typeface="Calibri (MS)"/>
              </a:rPr>
              <a:t>LLMs</a:t>
            </a:r>
            <a:r>
              <a:rPr lang="es-ES_tradnl" sz="3600" dirty="0">
                <a:solidFill>
                  <a:srgbClr val="FFFFFF"/>
                </a:solidFill>
                <a:latin typeface="Calibri (MS)"/>
                <a:cs typeface="Calibri (MS)"/>
              </a:rPr>
              <a:t> pueden generar texto que no está en los datos de entrenamiento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>
                <a:solidFill>
                  <a:srgbClr val="FFFFFF"/>
                </a:solidFill>
                <a:latin typeface="Calibri (MS)"/>
                <a:cs typeface="Calibri (MS)"/>
              </a:rPr>
              <a:t>¡Esto es una característica, no un error!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>
                <a:solidFill>
                  <a:srgbClr val="FFFFFF"/>
                </a:solidFill>
                <a:latin typeface="Calibri (MS)"/>
                <a:cs typeface="Calibri (MS)"/>
              </a:rPr>
              <a:t>Pero implica que debes tener cuidado al interpretar la salida si buscas precisión factual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>
                <a:solidFill>
                  <a:srgbClr val="FFFFFF"/>
                </a:solidFill>
                <a:latin typeface="Calibri (MS)"/>
                <a:cs typeface="Calibri (MS)"/>
              </a:rPr>
              <a:t>La ventana de contexto es actualmente un factor limitante en el rendimiento de los LLM (como la RAM en un computador)</a:t>
            </a:r>
            <a:endParaRPr lang="es-ES_tradnl" sz="2800" dirty="0">
              <a:solidFill>
                <a:srgbClr val="FFFFFF"/>
              </a:solidFill>
              <a:latin typeface="Calibri (MS)"/>
              <a:cs typeface="Calibri (MS)"/>
            </a:endParaRPr>
          </a:p>
          <a:p>
            <a:pPr marL="1371600" lvl="2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Ejemplo 1 [link]</a:t>
            </a:r>
          </a:p>
          <a:p>
            <a:pPr marL="1371600" lvl="2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Ejemplo 2 [link]</a:t>
            </a:r>
          </a:p>
          <a:p>
            <a:pPr marL="1371600" lvl="2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endParaRPr lang="es-ES_tradnl" sz="2800" dirty="0">
              <a:solidFill>
                <a:srgbClr val="FFFFFF"/>
              </a:solidFill>
              <a:latin typeface="Calibri (MS)"/>
              <a:cs typeface="Calibri (MS)"/>
            </a:endParaRP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endParaRPr lang="es-ES_tradnl" sz="2400" dirty="0">
              <a:solidFill>
                <a:srgbClr val="FFFFFF"/>
              </a:solidFill>
              <a:latin typeface="Calibri (MS)"/>
              <a:cs typeface="Calibri (MS)"/>
            </a:endParaRPr>
          </a:p>
          <a:p>
            <a:pPr algn="l">
              <a:lnSpc>
                <a:spcPts val="4256"/>
              </a:lnSpc>
            </a:pPr>
            <a:endParaRPr lang="es-ES_tradnl" sz="2800" u="none" strike="noStrike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DFA4173A-5771-D867-C8D8-2FA2B8BEEDDA}"/>
              </a:ext>
            </a:extLst>
          </p:cNvPr>
          <p:cNvGrpSpPr/>
          <p:nvPr/>
        </p:nvGrpSpPr>
        <p:grpSpPr>
          <a:xfrm>
            <a:off x="6861859" y="224010"/>
            <a:ext cx="4564282" cy="804690"/>
            <a:chOff x="0" y="0"/>
            <a:chExt cx="6085709" cy="107292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6301F7B-C9BB-0268-BC2A-7A94A3DE1EC3}"/>
                </a:ext>
              </a:extLst>
            </p:cNvPr>
            <p:cNvSpPr/>
            <p:nvPr/>
          </p:nvSpPr>
          <p:spPr>
            <a:xfrm>
              <a:off x="0" y="0"/>
              <a:ext cx="2914952" cy="1072920"/>
            </a:xfrm>
            <a:custGeom>
              <a:avLst/>
              <a:gdLst/>
              <a:ahLst/>
              <a:cxnLst/>
              <a:rect l="l" t="t" r="r" b="b"/>
              <a:pathLst>
                <a:path w="2914952" h="1072920">
                  <a:moveTo>
                    <a:pt x="0" y="0"/>
                  </a:moveTo>
                  <a:lnTo>
                    <a:pt x="2914952" y="0"/>
                  </a:lnTo>
                  <a:lnTo>
                    <a:pt x="2914952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B1F45F3-BF19-58CA-2873-5FC87E233A5A}"/>
                </a:ext>
              </a:extLst>
            </p:cNvPr>
            <p:cNvSpPr/>
            <p:nvPr/>
          </p:nvSpPr>
          <p:spPr>
            <a:xfrm>
              <a:off x="3322572" y="0"/>
              <a:ext cx="2763137" cy="1072920"/>
            </a:xfrm>
            <a:custGeom>
              <a:avLst/>
              <a:gdLst/>
              <a:ahLst/>
              <a:cxnLst/>
              <a:rect l="l" t="t" r="r" b="b"/>
              <a:pathLst>
                <a:path w="2763137" h="1072920">
                  <a:moveTo>
                    <a:pt x="0" y="0"/>
                  </a:moveTo>
                  <a:lnTo>
                    <a:pt x="2763137" y="0"/>
                  </a:lnTo>
                  <a:lnTo>
                    <a:pt x="2763137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703610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205BB-6D61-895E-1A2D-D7B2F0D15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878CB97-FA5C-8493-6596-6FC6A3A452AA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A82C574-C9C4-161E-ED23-3F27DB2B00E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003E34B-0D78-6556-0CAB-D0E80B3FE90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6A09037-D259-D9D1-27C8-E96BA2671F0F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C5C7186E-37AC-0AB1-4DE8-3FD8AE7BAC8B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1054D-EF16-6209-7CAD-D731F615BA5C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675FD-45E2-0A65-D715-71D144A7E086}"/>
              </a:ext>
            </a:extLst>
          </p:cNvPr>
          <p:cNvSpPr txBox="1"/>
          <p:nvPr/>
        </p:nvSpPr>
        <p:spPr>
          <a:xfrm>
            <a:off x="457199" y="1882588"/>
            <a:ext cx="13258801" cy="667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endParaRPr lang="es-ES_tradnl" sz="3600" b="1" dirty="0"/>
          </a:p>
          <a:p>
            <a:endParaRPr lang="es-ES_tradnl" sz="3200" i="1" dirty="0"/>
          </a:p>
          <a:p>
            <a:r>
              <a:rPr lang="es-ES_tradnl" sz="3200" i="1" dirty="0"/>
              <a:t>La lista de variables de NHANES se encuentra a continuación. ¿Cuáles crees que están relacionadas con el peso corporal, la actividad física y la dieta?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r>
              <a:rPr lang="es-ES_tradnl" sz="2400" i="1" dirty="0"/>
              <a:t> [1] "ID" "</a:t>
            </a:r>
            <a:r>
              <a:rPr lang="es-ES_tradnl" sz="2400" i="1" dirty="0" err="1"/>
              <a:t>SurveyYr</a:t>
            </a:r>
            <a:r>
              <a:rPr lang="es-ES_tradnl" sz="2400" i="1" dirty="0"/>
              <a:t>" "</a:t>
            </a:r>
            <a:r>
              <a:rPr lang="es-ES_tradnl" sz="2400" i="1" dirty="0" err="1"/>
              <a:t>Gender</a:t>
            </a:r>
            <a:r>
              <a:rPr lang="es-ES_tradnl" sz="2400" i="1" dirty="0"/>
              <a:t>" "Age" "</a:t>
            </a:r>
            <a:r>
              <a:rPr lang="es-ES_tradnl" sz="2400" i="1" dirty="0" err="1"/>
              <a:t>AgeDecade</a:t>
            </a:r>
            <a:r>
              <a:rPr lang="es-ES_tradnl" sz="2400" i="1" dirty="0"/>
              <a:t>" [6] "</a:t>
            </a:r>
            <a:r>
              <a:rPr lang="es-ES_tradnl" sz="2400" i="1" dirty="0" err="1"/>
              <a:t>AgeMonths</a:t>
            </a:r>
            <a:r>
              <a:rPr lang="es-ES_tradnl" sz="2400" i="1" dirty="0"/>
              <a:t>" "Race1" "Race3" "</a:t>
            </a:r>
            <a:r>
              <a:rPr lang="es-ES_tradnl" sz="2400" i="1" dirty="0" err="1"/>
              <a:t>Education</a:t>
            </a:r>
            <a:r>
              <a:rPr lang="es-ES_tradnl" sz="2400" i="1" dirty="0"/>
              <a:t>" "</a:t>
            </a:r>
            <a:r>
              <a:rPr lang="es-ES_tradnl" sz="2400" i="1" dirty="0" err="1"/>
              <a:t>MaritalStatus</a:t>
            </a:r>
            <a:r>
              <a:rPr lang="es-ES_tradnl" sz="2400" i="1" dirty="0"/>
              <a:t>" [11] "</a:t>
            </a:r>
            <a:r>
              <a:rPr lang="es-ES_tradnl" sz="2400" i="1" dirty="0" err="1"/>
              <a:t>HHIncome</a:t>
            </a:r>
            <a:r>
              <a:rPr lang="es-ES_tradnl" sz="2400" i="1" dirty="0"/>
              <a:t>" "</a:t>
            </a:r>
            <a:r>
              <a:rPr lang="es-ES_tradnl" sz="2400" i="1" dirty="0" err="1"/>
              <a:t>HHIncomeMid</a:t>
            </a:r>
            <a:r>
              <a:rPr lang="es-ES_tradnl" sz="2400" i="1" dirty="0"/>
              <a:t>" "</a:t>
            </a:r>
            <a:r>
              <a:rPr lang="es-ES_tradnl" sz="2400" i="1" dirty="0" err="1"/>
              <a:t>Poverty</a:t>
            </a:r>
            <a:r>
              <a:rPr lang="es-ES_tradnl" sz="2400" i="1" dirty="0"/>
              <a:t>" "</a:t>
            </a:r>
            <a:r>
              <a:rPr lang="es-ES_tradnl" sz="2400" i="1" dirty="0" err="1"/>
              <a:t>HomeRooms</a:t>
            </a:r>
            <a:r>
              <a:rPr lang="es-ES_tradnl" sz="2400" i="1" dirty="0"/>
              <a:t>" "</a:t>
            </a:r>
            <a:r>
              <a:rPr lang="es-ES_tradnl" sz="2400" i="1" dirty="0" err="1"/>
              <a:t>HomeOwn</a:t>
            </a:r>
            <a:r>
              <a:rPr lang="es-ES_tradnl" sz="2400" i="1" dirty="0"/>
              <a:t>" [16] "</a:t>
            </a:r>
            <a:r>
              <a:rPr lang="es-ES_tradnl" sz="2400" i="1" dirty="0" err="1"/>
              <a:t>Work</a:t>
            </a:r>
            <a:r>
              <a:rPr lang="es-ES_tradnl" sz="2400" i="1" dirty="0"/>
              <a:t>" "</a:t>
            </a:r>
            <a:r>
              <a:rPr lang="es-ES_tradnl" sz="2400" i="1" dirty="0" err="1"/>
              <a:t>Weight</a:t>
            </a:r>
            <a:r>
              <a:rPr lang="es-ES_tradnl" sz="2400" i="1" dirty="0"/>
              <a:t>" "</a:t>
            </a:r>
            <a:r>
              <a:rPr lang="es-ES_tradnl" sz="2400" i="1" dirty="0" err="1"/>
              <a:t>Length</a:t>
            </a:r>
            <a:r>
              <a:rPr lang="es-ES_tradnl" sz="2400" i="1" dirty="0"/>
              <a:t>" "</a:t>
            </a:r>
            <a:r>
              <a:rPr lang="es-ES_tradnl" sz="2400" i="1" dirty="0" err="1"/>
              <a:t>HeadCirc</a:t>
            </a:r>
            <a:r>
              <a:rPr lang="es-ES_tradnl" sz="2400" i="1" dirty="0"/>
              <a:t>" "</a:t>
            </a:r>
            <a:r>
              <a:rPr lang="es-ES_tradnl" sz="2400" i="1" dirty="0" err="1"/>
              <a:t>Height</a:t>
            </a:r>
            <a:r>
              <a:rPr lang="es-ES_tradnl" sz="2400" i="1" dirty="0"/>
              <a:t>" [21] "BMI" "BMICatUnder20yrs" "BMI_WHO" "Pulse" "</a:t>
            </a:r>
            <a:r>
              <a:rPr lang="es-ES_tradnl" sz="2400" i="1" dirty="0" err="1"/>
              <a:t>BPSysAve</a:t>
            </a:r>
            <a:r>
              <a:rPr lang="es-ES_tradnl" sz="2400" i="1" dirty="0"/>
              <a:t>" [26] "</a:t>
            </a:r>
            <a:r>
              <a:rPr lang="es-ES_tradnl" sz="2400" i="1" dirty="0" err="1"/>
              <a:t>BPDiaAve</a:t>
            </a:r>
            <a:r>
              <a:rPr lang="es-ES_tradnl" sz="2400" i="1" dirty="0"/>
              <a:t>" "BPSys1" "BPDia1" "BPSys2" "BPDia2" [31] "BPSys3" "BPDia3" "</a:t>
            </a:r>
            <a:r>
              <a:rPr lang="es-ES_tradnl" sz="2400" i="1" dirty="0" err="1"/>
              <a:t>Testosterone</a:t>
            </a:r>
            <a:r>
              <a:rPr lang="es-ES_tradnl" sz="2400" i="1" dirty="0"/>
              <a:t>" "</a:t>
            </a:r>
            <a:r>
              <a:rPr lang="es-ES_tradnl" sz="2400" i="1" dirty="0" err="1"/>
              <a:t>DirectChol</a:t>
            </a:r>
            <a:r>
              <a:rPr lang="es-ES_tradnl" sz="2400" i="1" dirty="0"/>
              <a:t>" "</a:t>
            </a:r>
            <a:r>
              <a:rPr lang="es-ES_tradnl" sz="2400" i="1" dirty="0" err="1"/>
              <a:t>TotChol</a:t>
            </a:r>
            <a:r>
              <a:rPr lang="es-ES_tradnl" sz="2400" i="1" dirty="0"/>
              <a:t>" [36] "UrineVol1" "UrineFlow1" "UrineVol2" "UrineFlow2" "Diabetes" [41] "</a:t>
            </a:r>
            <a:r>
              <a:rPr lang="es-ES_tradnl" sz="2400" i="1" dirty="0" err="1"/>
              <a:t>DiabetesAge</a:t>
            </a:r>
            <a:r>
              <a:rPr lang="es-ES_tradnl" sz="2400" i="1" dirty="0"/>
              <a:t>" "</a:t>
            </a:r>
            <a:r>
              <a:rPr lang="es-ES_tradnl" sz="2400" i="1" dirty="0" err="1"/>
              <a:t>HealthGen</a:t>
            </a:r>
            <a:r>
              <a:rPr lang="es-ES_tradnl" sz="2400" i="1" dirty="0"/>
              <a:t>" "</a:t>
            </a:r>
            <a:r>
              <a:rPr lang="es-ES_tradnl" sz="2400" i="1" dirty="0" err="1"/>
              <a:t>DaysPhysHlthBad</a:t>
            </a:r>
            <a:r>
              <a:rPr lang="es-ES_tradnl" sz="2400" i="1" dirty="0"/>
              <a:t>" "</a:t>
            </a:r>
            <a:r>
              <a:rPr lang="es-ES_tradnl" sz="2400" i="1" dirty="0" err="1"/>
              <a:t>DaysMentHlthBad</a:t>
            </a:r>
            <a:r>
              <a:rPr lang="es-ES_tradnl" sz="2400" i="1" dirty="0"/>
              <a:t>" "</a:t>
            </a:r>
            <a:r>
              <a:rPr lang="es-ES_tradnl" sz="2400" i="1" dirty="0" err="1"/>
              <a:t>LittleInterest</a:t>
            </a:r>
            <a:r>
              <a:rPr lang="es-ES_tradnl" sz="2400" i="1" dirty="0"/>
              <a:t>" [46] "</a:t>
            </a:r>
            <a:r>
              <a:rPr lang="es-ES_tradnl" sz="2400" i="1" dirty="0" err="1"/>
              <a:t>Depressed</a:t>
            </a:r>
            <a:r>
              <a:rPr lang="es-ES_tradnl" sz="2400" i="1" dirty="0"/>
              <a:t>" "</a:t>
            </a:r>
            <a:r>
              <a:rPr lang="es-ES_tradnl" sz="2400" i="1" dirty="0" err="1"/>
              <a:t>nPregnancies</a:t>
            </a:r>
            <a:r>
              <a:rPr lang="es-ES_tradnl" sz="2400" i="1" dirty="0"/>
              <a:t>" "</a:t>
            </a:r>
            <a:r>
              <a:rPr lang="es-ES_tradnl" sz="2400" i="1" dirty="0" err="1"/>
              <a:t>nBabies</a:t>
            </a:r>
            <a:r>
              <a:rPr lang="es-ES_tradnl" sz="2400" i="1" dirty="0"/>
              <a:t>" "Age1stBaby" "</a:t>
            </a:r>
            <a:r>
              <a:rPr lang="es-ES_tradnl" sz="2400" i="1" dirty="0" err="1"/>
              <a:t>SleepHrsNight</a:t>
            </a:r>
            <a:r>
              <a:rPr lang="es-ES_tradnl" sz="2400" i="1" dirty="0"/>
              <a:t>" [51] "</a:t>
            </a:r>
            <a:r>
              <a:rPr lang="es-ES_tradnl" sz="2400" i="1" dirty="0" err="1"/>
              <a:t>SleepTrouble</a:t>
            </a:r>
            <a:r>
              <a:rPr lang="es-ES_tradnl" sz="2400" i="1" dirty="0"/>
              <a:t>" "</a:t>
            </a:r>
            <a:r>
              <a:rPr lang="es-ES_tradnl" sz="2400" i="1" dirty="0" err="1"/>
              <a:t>PhysActive</a:t>
            </a:r>
            <a:r>
              <a:rPr lang="es-ES_tradnl" sz="2400" i="1" dirty="0"/>
              <a:t>" "</a:t>
            </a:r>
            <a:r>
              <a:rPr lang="es-ES_tradnl" sz="2400" i="1" dirty="0" err="1"/>
              <a:t>PhysActiveDays</a:t>
            </a:r>
            <a:r>
              <a:rPr lang="es-ES_tradnl" sz="2400" i="1" dirty="0"/>
              <a:t>" "</a:t>
            </a:r>
            <a:r>
              <a:rPr lang="es-ES_tradnl" sz="2400" i="1" dirty="0" err="1"/>
              <a:t>TVHrsDay</a:t>
            </a:r>
            <a:r>
              <a:rPr lang="es-ES_tradnl" sz="2400" i="1" dirty="0"/>
              <a:t>" "</a:t>
            </a:r>
            <a:r>
              <a:rPr lang="es-ES_tradnl" sz="2400" i="1" dirty="0" err="1"/>
              <a:t>CompHrsDay</a:t>
            </a:r>
            <a:r>
              <a:rPr lang="es-ES_tradnl" sz="2400" i="1" dirty="0"/>
              <a:t>" [56] "</a:t>
            </a:r>
            <a:r>
              <a:rPr lang="es-ES_tradnl" sz="2400" i="1" dirty="0" err="1"/>
              <a:t>TVHrsDayChild</a:t>
            </a:r>
            <a:r>
              <a:rPr lang="es-ES_tradnl" sz="2400" i="1" dirty="0"/>
              <a:t>" "</a:t>
            </a:r>
            <a:r>
              <a:rPr lang="es-ES_tradnl" sz="2400" i="1" dirty="0" err="1"/>
              <a:t>CompHrsDayChild</a:t>
            </a:r>
            <a:r>
              <a:rPr lang="es-ES_tradnl" sz="2400" i="1" dirty="0"/>
              <a:t>" "Alcohol12PlusYr" "</a:t>
            </a:r>
            <a:r>
              <a:rPr lang="es-ES_tradnl" sz="2400" i="1" dirty="0" err="1"/>
              <a:t>AlcoholDay</a:t>
            </a:r>
            <a:r>
              <a:rPr lang="es-ES_tradnl" sz="2400" i="1" dirty="0"/>
              <a:t>" "</a:t>
            </a:r>
            <a:r>
              <a:rPr lang="es-ES_tradnl" sz="2400" i="1" dirty="0" err="1"/>
              <a:t>AlcoholYear</a:t>
            </a:r>
            <a:r>
              <a:rPr lang="es-ES_tradnl" sz="2400" i="1" dirty="0"/>
              <a:t>" [61] "</a:t>
            </a:r>
            <a:r>
              <a:rPr lang="es-ES_tradnl" sz="2400" i="1" dirty="0" err="1"/>
              <a:t>SmokeNow</a:t>
            </a:r>
            <a:r>
              <a:rPr lang="es-ES_tradnl" sz="2400" i="1" dirty="0"/>
              <a:t>" "Smoke100" "Smoke100n" "</a:t>
            </a:r>
            <a:r>
              <a:rPr lang="es-ES_tradnl" sz="2400" i="1" dirty="0" err="1"/>
              <a:t>SmokeAge</a:t>
            </a:r>
            <a:r>
              <a:rPr lang="es-ES_tradnl" sz="2400" i="1" dirty="0"/>
              <a:t>" "Marijuana" [66] "</a:t>
            </a:r>
            <a:r>
              <a:rPr lang="es-ES_tradnl" sz="2400" i="1" dirty="0" err="1"/>
              <a:t>AgeFirstMarij</a:t>
            </a:r>
            <a:r>
              <a:rPr lang="es-ES_tradnl" sz="2400" i="1" dirty="0"/>
              <a:t>" "</a:t>
            </a:r>
            <a:r>
              <a:rPr lang="es-ES_tradnl" sz="2400" i="1" dirty="0" err="1"/>
              <a:t>RegularMarij</a:t>
            </a:r>
            <a:r>
              <a:rPr lang="es-ES_tradnl" sz="2400" i="1" dirty="0"/>
              <a:t>" "</a:t>
            </a:r>
            <a:r>
              <a:rPr lang="es-ES_tradnl" sz="2400" i="1" dirty="0" err="1"/>
              <a:t>AgeRegMarij</a:t>
            </a:r>
            <a:r>
              <a:rPr lang="es-ES_tradnl" sz="2400" i="1" dirty="0"/>
              <a:t>" "</a:t>
            </a:r>
            <a:r>
              <a:rPr lang="es-ES_tradnl" sz="2400" i="1" dirty="0" err="1"/>
              <a:t>HardDrugs</a:t>
            </a:r>
            <a:r>
              <a:rPr lang="es-ES_tradnl" sz="2400" i="1" dirty="0"/>
              <a:t>" "</a:t>
            </a:r>
            <a:r>
              <a:rPr lang="es-ES_tradnl" sz="2400" i="1" dirty="0" err="1"/>
              <a:t>SexEver</a:t>
            </a:r>
            <a:r>
              <a:rPr lang="es-ES_tradnl" sz="2400" i="1" dirty="0"/>
              <a:t>" [71] "</a:t>
            </a:r>
            <a:r>
              <a:rPr lang="es-ES_tradnl" sz="2400" i="1" dirty="0" err="1"/>
              <a:t>SexAge</a:t>
            </a:r>
            <a:r>
              <a:rPr lang="es-ES_tradnl" sz="2400" i="1" dirty="0"/>
              <a:t>" "</a:t>
            </a:r>
            <a:r>
              <a:rPr lang="es-ES_tradnl" sz="2400" i="1" dirty="0" err="1"/>
              <a:t>SexNumPartnLife</a:t>
            </a:r>
            <a:r>
              <a:rPr lang="es-ES_tradnl" sz="2400" i="1" dirty="0"/>
              <a:t>" "</a:t>
            </a:r>
            <a:r>
              <a:rPr lang="es-ES_tradnl" sz="2400" i="1" dirty="0" err="1"/>
              <a:t>SexNumPartYear</a:t>
            </a:r>
            <a:r>
              <a:rPr lang="es-ES_tradnl" sz="2400" i="1" dirty="0"/>
              <a:t>" "</a:t>
            </a:r>
            <a:r>
              <a:rPr lang="es-ES_tradnl" sz="2400" i="1" dirty="0" err="1"/>
              <a:t>SameSex</a:t>
            </a:r>
            <a:r>
              <a:rPr lang="es-ES_tradnl" sz="2400" i="1" dirty="0"/>
              <a:t>"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ECEF49F-71B4-4579-03D1-B6E26BD55E90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4: Recopilar y analizar los datos</a:t>
            </a:r>
          </a:p>
        </p:txBody>
      </p:sp>
    </p:spTree>
    <p:extLst>
      <p:ext uri="{BB962C8B-B14F-4D97-AF65-F5344CB8AC3E}">
        <p14:creationId xmlns:p14="http://schemas.microsoft.com/office/powerpoint/2010/main" val="2075002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FD840-F317-1B5B-0903-3D70A7BE4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DD1EB582-9DC9-CF28-A553-D3807928F86C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B2E294B-A0BF-7938-7A27-FF814881F28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69D665E-8BB7-CBDB-FA87-D571F69A329B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697D030-C51F-DAE7-3A0C-2E5175842B32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16BD2184-3CEE-A72A-B1B8-7501EC1B52F4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0A24CA-FE76-028F-10EB-4146D969FD5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3B74-E7C3-0101-8B10-E348DAE61FD9}"/>
              </a:ext>
            </a:extLst>
          </p:cNvPr>
          <p:cNvSpPr txBox="1"/>
          <p:nvPr/>
        </p:nvSpPr>
        <p:spPr>
          <a:xfrm>
            <a:off x="457199" y="1882588"/>
            <a:ext cx="1325880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endParaRPr lang="es-ES_tradnl" sz="3200" i="1" dirty="0"/>
          </a:p>
          <a:p>
            <a:endParaRPr lang="es-ES_tradnl" i="1" dirty="0"/>
          </a:p>
          <a:p>
            <a:r>
              <a:rPr lang="es-ES_tradnl" i="1" dirty="0"/>
              <a:t>Ya tengo algo de código en R (al final de este mensaje). ¿Podrías ayudarme escribiendo más código para hacer lo siguiente?:</a:t>
            </a:r>
          </a:p>
          <a:p>
            <a:endParaRPr lang="es-ES_tradnl" i="1" dirty="0"/>
          </a:p>
          <a:p>
            <a:r>
              <a:rPr lang="es-ES_tradnl" i="1" dirty="0"/>
              <a:t>Filtrar los datos para eliminar a cualquier persona menor de 18 años o mayor de 75 años</a:t>
            </a:r>
          </a:p>
          <a:p>
            <a:endParaRPr lang="es-ES_tradnl" i="1" dirty="0"/>
          </a:p>
          <a:p>
            <a:r>
              <a:rPr lang="es-ES_tradnl" i="1" dirty="0"/>
              <a:t>Generar dos tablas separadas de estadísticas descriptivas (una para variables numéricas y otra para variables categóricas) con la siguiente lista de variables:</a:t>
            </a:r>
          </a:p>
          <a:p>
            <a:r>
              <a:rPr lang="es-ES_tradnl" i="1" dirty="0" err="1"/>
              <a:t>weight</a:t>
            </a:r>
            <a:r>
              <a:rPr lang="es-ES_tradnl" i="1" dirty="0"/>
              <a:t>, </a:t>
            </a:r>
            <a:r>
              <a:rPr lang="es-ES_tradnl" i="1" dirty="0" err="1"/>
              <a:t>height</a:t>
            </a:r>
            <a:r>
              <a:rPr lang="es-ES_tradnl" i="1" dirty="0"/>
              <a:t>, </a:t>
            </a:r>
            <a:r>
              <a:rPr lang="es-ES_tradnl" i="1" dirty="0" err="1"/>
              <a:t>bmi</a:t>
            </a:r>
            <a:r>
              <a:rPr lang="es-ES_tradnl" i="1" dirty="0"/>
              <a:t>, </a:t>
            </a:r>
            <a:r>
              <a:rPr lang="es-ES_tradnl" i="1" dirty="0" err="1"/>
              <a:t>physactive</a:t>
            </a:r>
            <a:r>
              <a:rPr lang="es-ES_tradnl" i="1" dirty="0"/>
              <a:t>, </a:t>
            </a:r>
            <a:r>
              <a:rPr lang="es-ES_tradnl" i="1" dirty="0" err="1"/>
              <a:t>tvhrsday</a:t>
            </a:r>
            <a:r>
              <a:rPr lang="es-ES_tradnl" i="1" dirty="0"/>
              <a:t>, </a:t>
            </a:r>
            <a:r>
              <a:rPr lang="es-ES_tradnl" i="1" dirty="0" err="1"/>
              <a:t>comphrsday</a:t>
            </a:r>
            <a:r>
              <a:rPr lang="es-ES_tradnl" i="1" dirty="0"/>
              <a:t>, </a:t>
            </a:r>
            <a:r>
              <a:rPr lang="es-ES_tradnl" i="1" dirty="0" err="1"/>
              <a:t>alcoholyear</a:t>
            </a:r>
            <a:r>
              <a:rPr lang="es-ES_tradnl" i="1" dirty="0"/>
              <a:t>, </a:t>
            </a:r>
            <a:r>
              <a:rPr lang="es-ES_tradnl" i="1" dirty="0" err="1"/>
              <a:t>smokenow</a:t>
            </a:r>
            <a:r>
              <a:rPr lang="es-ES_tradnl" i="1" dirty="0"/>
              <a:t>, </a:t>
            </a:r>
            <a:r>
              <a:rPr lang="es-ES_tradnl" i="1" dirty="0" err="1"/>
              <a:t>smokeage</a:t>
            </a:r>
            <a:r>
              <a:rPr lang="es-ES_tradnl" i="1" dirty="0"/>
              <a:t>, </a:t>
            </a:r>
            <a:r>
              <a:rPr lang="es-ES_tradnl" i="1" dirty="0" err="1"/>
              <a:t>gender</a:t>
            </a:r>
            <a:r>
              <a:rPr lang="es-ES_tradnl" i="1" dirty="0"/>
              <a:t>, </a:t>
            </a:r>
            <a:r>
              <a:rPr lang="es-ES_tradnl" i="1" dirty="0" err="1"/>
              <a:t>age</a:t>
            </a:r>
            <a:r>
              <a:rPr lang="es-ES_tradnl" i="1" dirty="0"/>
              <a:t>, race3, </a:t>
            </a:r>
            <a:r>
              <a:rPr lang="es-ES_tradnl" i="1" dirty="0" err="1"/>
              <a:t>hhincome</a:t>
            </a:r>
            <a:r>
              <a:rPr lang="es-ES_tradnl" i="1" dirty="0"/>
              <a:t>, </a:t>
            </a:r>
            <a:r>
              <a:rPr lang="es-ES_tradnl" i="1" dirty="0" err="1"/>
              <a:t>education</a:t>
            </a:r>
            <a:endParaRPr lang="es-ES_tradnl" i="1" dirty="0"/>
          </a:p>
          <a:p>
            <a:endParaRPr lang="es-ES_tradnl" i="1" dirty="0"/>
          </a:p>
          <a:p>
            <a:r>
              <a:rPr lang="es-ES_tradnl" i="1" dirty="0"/>
              <a:t>Código en R hasta ahora:</a:t>
            </a:r>
          </a:p>
          <a:p>
            <a:endParaRPr lang="es-ES_tradnl" i="1" dirty="0"/>
          </a:p>
          <a:p>
            <a:endParaRPr lang="es-ES_tradnl" i="1" dirty="0"/>
          </a:p>
          <a:p>
            <a:r>
              <a:rPr lang="es-ES_tradnl" i="1" dirty="0"/>
              <a:t># Cargar paquetes</a:t>
            </a:r>
          </a:p>
          <a:p>
            <a:r>
              <a:rPr lang="es-ES_tradnl" i="1" dirty="0" err="1"/>
              <a:t>library</a:t>
            </a:r>
            <a:r>
              <a:rPr lang="es-ES_tradnl" i="1" dirty="0"/>
              <a:t>(</a:t>
            </a:r>
            <a:r>
              <a:rPr lang="es-ES_tradnl" i="1" dirty="0" err="1"/>
              <a:t>tidyverse</a:t>
            </a:r>
            <a:r>
              <a:rPr lang="es-ES_tradnl" i="1" dirty="0"/>
              <a:t>)</a:t>
            </a:r>
          </a:p>
          <a:p>
            <a:r>
              <a:rPr lang="es-ES_tradnl" i="1" dirty="0" err="1"/>
              <a:t>library</a:t>
            </a:r>
            <a:r>
              <a:rPr lang="es-ES_tradnl" i="1" dirty="0"/>
              <a:t>(</a:t>
            </a:r>
            <a:r>
              <a:rPr lang="es-ES_tradnl" i="1" dirty="0" err="1"/>
              <a:t>magrittr</a:t>
            </a:r>
            <a:r>
              <a:rPr lang="es-ES_tradnl" i="1" dirty="0"/>
              <a:t>)</a:t>
            </a:r>
          </a:p>
          <a:p>
            <a:r>
              <a:rPr lang="es-ES_tradnl" i="1" dirty="0" err="1"/>
              <a:t>library</a:t>
            </a:r>
            <a:r>
              <a:rPr lang="es-ES_tradnl" i="1" dirty="0"/>
              <a:t>(NHANES)</a:t>
            </a:r>
          </a:p>
          <a:p>
            <a:r>
              <a:rPr lang="es-ES_tradnl" i="1" dirty="0" err="1"/>
              <a:t>library</a:t>
            </a:r>
            <a:r>
              <a:rPr lang="es-ES_tradnl" i="1" dirty="0"/>
              <a:t>(</a:t>
            </a:r>
            <a:r>
              <a:rPr lang="es-ES_tradnl" i="1" dirty="0" err="1"/>
              <a:t>modelsummary</a:t>
            </a:r>
            <a:r>
              <a:rPr lang="es-ES_tradnl" i="1" dirty="0"/>
              <a:t>)</a:t>
            </a:r>
          </a:p>
          <a:p>
            <a:endParaRPr lang="es-ES_tradnl" i="1" dirty="0"/>
          </a:p>
          <a:p>
            <a:r>
              <a:rPr lang="es-ES_tradnl" i="1" dirty="0"/>
              <a:t># Cargar datos</a:t>
            </a:r>
          </a:p>
          <a:p>
            <a:r>
              <a:rPr lang="es-ES_tradnl" i="1" dirty="0"/>
              <a:t>data(NHANES)</a:t>
            </a:r>
          </a:p>
          <a:p>
            <a:r>
              <a:rPr lang="es-ES_tradnl" i="1" dirty="0" err="1"/>
              <a:t>df</a:t>
            </a:r>
            <a:r>
              <a:rPr lang="es-ES_tradnl" i="1" dirty="0"/>
              <a:t> &lt;- NHANES</a:t>
            </a:r>
          </a:p>
          <a:p>
            <a:r>
              <a:rPr lang="es-ES_tradnl" i="1" dirty="0" err="1"/>
              <a:t>names</a:t>
            </a:r>
            <a:r>
              <a:rPr lang="es-ES_tradnl" i="1" dirty="0"/>
              <a:t>(</a:t>
            </a:r>
            <a:r>
              <a:rPr lang="es-ES_tradnl" i="1" dirty="0" err="1"/>
              <a:t>df</a:t>
            </a:r>
            <a:r>
              <a:rPr lang="es-ES_tradnl" i="1" dirty="0"/>
              <a:t>) %&gt;% </a:t>
            </a:r>
            <a:r>
              <a:rPr lang="es-ES_tradnl" i="1" dirty="0" err="1"/>
              <a:t>print</a:t>
            </a:r>
            <a:endParaRPr lang="es-ES_tradnl" sz="1400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C783D1-E106-67EC-797F-27011F8F0B7F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4: Recopilar y analizar los datos</a:t>
            </a:r>
          </a:p>
        </p:txBody>
      </p:sp>
    </p:spTree>
    <p:extLst>
      <p:ext uri="{BB962C8B-B14F-4D97-AF65-F5344CB8AC3E}">
        <p14:creationId xmlns:p14="http://schemas.microsoft.com/office/powerpoint/2010/main" val="3199820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4CE5C-B717-ED0B-F20A-9A2151588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D9DAE73-D72F-D6F5-7BB7-B32E6C866C1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23FC8E8-6F66-D719-5FA1-0148DEDFB757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B67EBE9-BA40-AB58-F439-879D6798B006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5A7106B-7F9B-CF69-6975-7741CC579BC7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7BB63B27-3FBB-48EF-B0F1-D08A8EABEA83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E5E439-84BA-110B-BAAD-6FE4F121B0E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5CD742-5999-0700-D44B-40D91D492312}"/>
              </a:ext>
            </a:extLst>
          </p:cNvPr>
          <p:cNvSpPr txBox="1"/>
          <p:nvPr/>
        </p:nvSpPr>
        <p:spPr>
          <a:xfrm>
            <a:off x="457199" y="1882588"/>
            <a:ext cx="13258801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endParaRPr lang="es-ES_tradnl" sz="3200" i="1" dirty="0"/>
          </a:p>
          <a:p>
            <a:endParaRPr lang="es-ES_tradnl" i="1" dirty="0"/>
          </a:p>
          <a:p>
            <a:r>
              <a:rPr lang="es-ES_tradnl" sz="2800" i="1" dirty="0"/>
              <a:t>¿Puedes escribirme el código para hacer una regresión del IMC (BMI) sobre </a:t>
            </a:r>
            <a:r>
              <a:rPr lang="es-ES_tradnl" sz="2800" i="1" dirty="0" err="1"/>
              <a:t>PhysActive</a:t>
            </a:r>
            <a:r>
              <a:rPr lang="es-ES_tradnl" sz="2800" i="1" dirty="0"/>
              <a:t>, Age, Race3, </a:t>
            </a:r>
            <a:r>
              <a:rPr lang="es-ES_tradnl" sz="2800" i="1" dirty="0" err="1"/>
              <a:t>HHIncome</a:t>
            </a:r>
            <a:r>
              <a:rPr lang="es-ES_tradnl" sz="2800" i="1" dirty="0"/>
              <a:t> y </a:t>
            </a:r>
            <a:r>
              <a:rPr lang="es-ES_tradnl" sz="2800" i="1" dirty="0" err="1"/>
              <a:t>Education</a:t>
            </a:r>
            <a:r>
              <a:rPr lang="es-ES_tradnl" sz="2800" i="1" dirty="0"/>
              <a:t>?</a:t>
            </a:r>
          </a:p>
          <a:p>
            <a:r>
              <a:rPr lang="es-ES_tradnl" sz="2800" i="1" dirty="0"/>
              <a:t>Por favor, usa la función </a:t>
            </a:r>
            <a:r>
              <a:rPr lang="es-ES_tradnl" sz="2800" i="1" dirty="0" err="1"/>
              <a:t>modelsummary</a:t>
            </a:r>
            <a:r>
              <a:rPr lang="es-ES_tradnl" sz="2800" i="1" dirty="0"/>
              <a:t>() para imprimir los resultados en la consola en formato </a:t>
            </a:r>
            <a:r>
              <a:rPr lang="es-ES_tradnl" sz="2800" i="1" dirty="0" err="1"/>
              <a:t>markdown</a:t>
            </a:r>
            <a:r>
              <a:rPr lang="es-ES_tradnl" sz="2800" i="1" dirty="0"/>
              <a:t>.</a:t>
            </a:r>
            <a:endParaRPr lang="es-ES_tradnl" sz="2000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CFB837-707D-7C2F-0B91-C3E6BC8A4BDB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4: Recopilar y analizar los datos</a:t>
            </a:r>
          </a:p>
        </p:txBody>
      </p:sp>
    </p:spTree>
    <p:extLst>
      <p:ext uri="{BB962C8B-B14F-4D97-AF65-F5344CB8AC3E}">
        <p14:creationId xmlns:p14="http://schemas.microsoft.com/office/powerpoint/2010/main" val="1212349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5E05D-BFE3-F78F-8B5E-787F15E76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5817BF89-DEBE-5ECF-4BC9-DC7FA6436B3B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4B310C5-2FF2-A564-8675-C00F3F9EB526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B43F34D-349F-111E-5D58-08E3EC5A4D1F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EBBE6D3-F1EB-4D6F-B6D3-882A59621780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B7EAB37-2671-ECEE-79C7-A2A94C391022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2F8410-00E6-6B0F-E519-E5A8E0D12F55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12E8E3-5598-A7EB-5F22-5A25549D18CF}"/>
              </a:ext>
            </a:extLst>
          </p:cNvPr>
          <p:cNvSpPr txBox="1"/>
          <p:nvPr/>
        </p:nvSpPr>
        <p:spPr>
          <a:xfrm>
            <a:off x="457199" y="1882588"/>
            <a:ext cx="13258801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endParaRPr lang="es-ES_tradnl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i="1" dirty="0"/>
              <a:t>¿Puedes redactar un análisis en tres párrafos basado en estos resultados de regresión? Me gustaría que consideres las siguientes preguntas: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i="1" dirty="0"/>
              <a:t>¿El ejercicio está correlacionado negativamente con el IMC?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i="1" dirty="0"/>
              <a:t>¿El efecto es significativo en términos prácticos (además de estadísticamente significativo)?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i="1" dirty="0"/>
              <a:t>¿Este modelo muestra que la relación entre actividad física e IMC es causal?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i="1" dirty="0"/>
              <a:t>¿Hay otras correlaciones interesantes en los resultados de la regresión que valga la pena discutir?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FACE33-9B28-E3BE-611E-645BAC717B86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5: Escribir el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1806162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D4EA8-6113-532A-29AB-0075EE071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A955633-1C4C-78BB-0A28-2EDA8FC22920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1F29A3B-5EB7-86DD-748D-32DAC83B6A1F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06A39BE-10DB-D6FD-2E24-E2E631FC238D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2B6BDC1-6440-5744-4489-4970DFF8543A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2927F121-4DFA-63DC-3144-1CBD7CA99841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18130F-78A3-532C-846C-8FA02AFD9700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3C7BC-B39C-20F1-8D7D-58B606A41EB4}"/>
              </a:ext>
            </a:extLst>
          </p:cNvPr>
          <p:cNvSpPr txBox="1"/>
          <p:nvPr/>
        </p:nvSpPr>
        <p:spPr>
          <a:xfrm>
            <a:off x="457199" y="1882588"/>
            <a:ext cx="13258801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r>
              <a:rPr lang="es-ES_tradnl" sz="3600" b="1" dirty="0"/>
              <a:t>: </a:t>
            </a:r>
            <a:r>
              <a:rPr lang="es-ES_tradnl" sz="3600" b="1" dirty="0" err="1"/>
              <a:t>Motivacion</a:t>
            </a:r>
            <a:endParaRPr lang="es-ES_tradnl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i="1" dirty="0"/>
          </a:p>
          <a:p>
            <a:r>
              <a:rPr lang="es-ES_tradnl" sz="3200" i="1" dirty="0"/>
              <a:t>¿Qué tipo de hechos motivadores podría incluir en la introducción de mi artículo para mostrar por qué mi análisis es importante?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EDF0C8-2820-B831-B219-D90DF5B589A7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5: Escribir el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2348512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1DC01-3142-DFBB-09A4-30BD3228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7594191-B099-4E9C-8FC4-17298E8F380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D46A06C-4587-634B-E743-5A566D76EC4D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2EE8A64-4E3D-8D25-46B5-D302DABF3765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95D39B5-B954-EA72-4EF6-6F1EDDF3A547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336E9E6B-936C-690F-C573-2541568BD72B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58AC2C7-9C89-861D-E435-B7B4829D1AC7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C1812D-C3D6-76D1-0314-90EFDC37C431}"/>
              </a:ext>
            </a:extLst>
          </p:cNvPr>
          <p:cNvSpPr txBox="1"/>
          <p:nvPr/>
        </p:nvSpPr>
        <p:spPr>
          <a:xfrm>
            <a:off x="457199" y="1882588"/>
            <a:ext cx="13258801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r>
              <a:rPr lang="es-ES_tradnl" sz="3600" b="1" dirty="0"/>
              <a:t>: Recomendaciones de política</a:t>
            </a:r>
            <a:endParaRPr lang="es-ES_tradnl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i="1" dirty="0"/>
          </a:p>
          <a:p>
            <a:r>
              <a:rPr lang="es-ES_tradnl" sz="3200" i="1" dirty="0"/>
              <a:t>¿Qué tipo de conclusiones de política crees que podrían derivarse de los resultados de mi investigación?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37352E-E9D8-2EF0-8FC4-0D3C76D3711E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5: Escribir el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1809418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A0986-4A83-F79F-2AC6-D0BB4A6CC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B03F2CA-257B-68BF-A188-F983C6963DEE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A12822A-1FCE-F3E2-24CC-8E694771F63E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ECCA1E2-F041-4FB9-9AE9-2CF934C08A68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2202445-C4E2-BF80-583B-B05A5C57412E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4CAB7022-8381-F92D-5101-262A117DD57F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FADC62-526F-1C0B-939E-15429BA5997D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06A94-FA04-7A39-4A90-5EE863E77E94}"/>
              </a:ext>
            </a:extLst>
          </p:cNvPr>
          <p:cNvSpPr txBox="1"/>
          <p:nvPr/>
        </p:nvSpPr>
        <p:spPr>
          <a:xfrm>
            <a:off x="457199" y="1882588"/>
            <a:ext cx="13258801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r>
              <a:rPr lang="es-ES_tradnl" sz="3600" b="1" dirty="0"/>
              <a:t>: titulo y </a:t>
            </a:r>
            <a:r>
              <a:rPr lang="es-ES_tradnl" sz="3600" b="1" dirty="0" err="1"/>
              <a:t>abstract</a:t>
            </a:r>
            <a:endParaRPr lang="es-ES_tradnl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i="1" dirty="0"/>
          </a:p>
          <a:p>
            <a:r>
              <a:rPr lang="es-ES_tradnl" sz="3200" i="1" dirty="0"/>
              <a:t>¿Podrías sugerirme un título y un resumen para este informe? Por favor, asegúrate de que el resumen tenga menos de 150 palabras.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19BFB7-5CBC-F6D3-2BD0-F17FEA5B0105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5: Escribir el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3475419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7DFF">
                <a:alpha val="100000"/>
              </a:srgbClr>
            </a:gs>
            <a:gs pos="100000">
              <a:srgbClr val="2209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C98B28-0DF9-BA6E-C0F6-4E9773BBF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8C7E09-6268-C3C2-DF42-781AF6E01193}"/>
              </a:ext>
            </a:extLst>
          </p:cNvPr>
          <p:cNvGrpSpPr/>
          <p:nvPr/>
        </p:nvGrpSpPr>
        <p:grpSpPr>
          <a:xfrm>
            <a:off x="6260224" y="8713385"/>
            <a:ext cx="5767551" cy="1051083"/>
            <a:chOff x="0" y="0"/>
            <a:chExt cx="7690069" cy="14014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77CA26-E25B-09C4-7264-74402EA64197}"/>
                </a:ext>
              </a:extLst>
            </p:cNvPr>
            <p:cNvSpPr/>
            <p:nvPr/>
          </p:nvSpPr>
          <p:spPr>
            <a:xfrm>
              <a:off x="0" y="0"/>
              <a:ext cx="3807498" cy="1401444"/>
            </a:xfrm>
            <a:custGeom>
              <a:avLst/>
              <a:gdLst/>
              <a:ahLst/>
              <a:cxnLst/>
              <a:rect l="l" t="t" r="r" b="b"/>
              <a:pathLst>
                <a:path w="3807498" h="1401444">
                  <a:moveTo>
                    <a:pt x="0" y="0"/>
                  </a:moveTo>
                  <a:lnTo>
                    <a:pt x="3807498" y="0"/>
                  </a:lnTo>
                  <a:lnTo>
                    <a:pt x="38074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A85F5B8-4F22-D36C-B7F0-52B85CB11C99}"/>
                </a:ext>
              </a:extLst>
            </p:cNvPr>
            <p:cNvSpPr/>
            <p:nvPr/>
          </p:nvSpPr>
          <p:spPr>
            <a:xfrm>
              <a:off x="4080871" y="0"/>
              <a:ext cx="3609197" cy="1401444"/>
            </a:xfrm>
            <a:custGeom>
              <a:avLst/>
              <a:gdLst/>
              <a:ahLst/>
              <a:cxnLst/>
              <a:rect l="l" t="t" r="r" b="b"/>
              <a:pathLst>
                <a:path w="3609197" h="1401444">
                  <a:moveTo>
                    <a:pt x="0" y="0"/>
                  </a:moveTo>
                  <a:lnTo>
                    <a:pt x="3609198" y="0"/>
                  </a:lnTo>
                  <a:lnTo>
                    <a:pt x="36091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BA206011-2842-1F1E-45AD-69E693F33E62}"/>
              </a:ext>
            </a:extLst>
          </p:cNvPr>
          <p:cNvSpPr/>
          <p:nvPr/>
        </p:nvSpPr>
        <p:spPr>
          <a:xfrm rot="-5400000">
            <a:off x="-11910" y="548107"/>
            <a:ext cx="9740477" cy="9737310"/>
          </a:xfrm>
          <a:custGeom>
            <a:avLst/>
            <a:gdLst/>
            <a:ahLst/>
            <a:cxnLst/>
            <a:rect l="l" t="t" r="r" b="b"/>
            <a:pathLst>
              <a:path w="9740477" h="9737310">
                <a:moveTo>
                  <a:pt x="0" y="0"/>
                </a:moveTo>
                <a:lnTo>
                  <a:pt x="9740477" y="0"/>
                </a:lnTo>
                <a:lnTo>
                  <a:pt x="9740477" y="9737309"/>
                </a:lnTo>
                <a:lnTo>
                  <a:pt x="0" y="97373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pic>
        <p:nvPicPr>
          <p:cNvPr id="6" name="Picture 5" descr="A collage of people with text&#10;&#10;AI-generated content may be incorrect.">
            <a:extLst>
              <a:ext uri="{FF2B5EF4-FFF2-40B4-BE49-F238E27FC236}">
                <a16:creationId xmlns:a16="http://schemas.microsoft.com/office/drawing/2014/main" id="{4CC7019A-6915-99D4-1F01-430BAC312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28" y="546523"/>
            <a:ext cx="7772400" cy="836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95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B7095-03BD-6529-A058-3476C5955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F9BA4179-DF2C-4B5D-2637-88830116331E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97C0A3C-B58E-0401-40D1-B33E78A94999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76B6B23-0EC1-A452-202A-9F8ED5C3830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7215F0F-12BA-03BD-A1C4-7346EF651579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62BD1985-4A60-FB03-9F26-5CBE1068795F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C11C02-991E-0F33-A49A-5E3EEC10CBAD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E049D-E236-9656-54E3-A48F2F1B059A}"/>
              </a:ext>
            </a:extLst>
          </p:cNvPr>
          <p:cNvSpPr txBox="1"/>
          <p:nvPr/>
        </p:nvSpPr>
        <p:spPr>
          <a:xfrm>
            <a:off x="457199" y="2354225"/>
            <a:ext cx="13258801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i="1" dirty="0" err="1"/>
              <a:t>Abstract</a:t>
            </a:r>
            <a:endParaRPr lang="es-ES_tradnl" sz="3600" i="1" dirty="0"/>
          </a:p>
          <a:p>
            <a:r>
              <a:rPr lang="es-ES_tradnl" sz="2000" i="1" dirty="0"/>
              <a:t> </a:t>
            </a:r>
          </a:p>
          <a:p>
            <a:r>
              <a:rPr lang="es-ES_tradnl" sz="2400" i="1" dirty="0"/>
              <a:t>Generative Pre-</a:t>
            </a:r>
            <a:r>
              <a:rPr lang="es-ES_tradnl" sz="2400" i="1" dirty="0" err="1"/>
              <a:t>trained</a:t>
            </a:r>
            <a:r>
              <a:rPr lang="es-ES_tradnl" sz="2400" i="1" dirty="0"/>
              <a:t> </a:t>
            </a:r>
            <a:r>
              <a:rPr lang="es-ES_tradnl" sz="2400" i="1" dirty="0" err="1"/>
              <a:t>Transformer</a:t>
            </a:r>
            <a:r>
              <a:rPr lang="es-ES_tradnl" sz="2400" i="1" dirty="0"/>
              <a:t> (GPT)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</a:t>
            </a:r>
            <a:r>
              <a:rPr lang="es-ES_tradnl" sz="2400" i="1" dirty="0" err="1"/>
              <a:t>have</a:t>
            </a:r>
            <a:r>
              <a:rPr lang="es-ES_tradnl" sz="2400" i="1" dirty="0"/>
              <a:t> </a:t>
            </a:r>
            <a:r>
              <a:rPr lang="es-ES_tradnl" sz="2400" i="1" dirty="0" err="1"/>
              <a:t>exhibited</a:t>
            </a:r>
            <a:r>
              <a:rPr lang="es-ES_tradnl" sz="2400" i="1" dirty="0"/>
              <a:t> </a:t>
            </a:r>
            <a:r>
              <a:rPr lang="es-ES_tradnl" sz="2400" i="1" dirty="0" err="1"/>
              <a:t>exciting</a:t>
            </a:r>
            <a:r>
              <a:rPr lang="es-ES_tradnl" sz="2400" i="1" dirty="0"/>
              <a:t> </a:t>
            </a:r>
            <a:r>
              <a:rPr lang="es-ES_tradnl" sz="2400" i="1" dirty="0" err="1"/>
              <a:t>progress</a:t>
            </a:r>
            <a:r>
              <a:rPr lang="es-ES_tradnl" sz="2400" i="1" dirty="0"/>
              <a:t> in </a:t>
            </a:r>
            <a:r>
              <a:rPr lang="es-ES_tradnl" sz="2400" i="1" dirty="0" err="1"/>
              <a:t>their</a:t>
            </a:r>
            <a:r>
              <a:rPr lang="es-ES_tradnl" sz="2400" i="1" dirty="0"/>
              <a:t> </a:t>
            </a:r>
            <a:r>
              <a:rPr lang="es-ES_tradnl" sz="2400" i="1" dirty="0" err="1"/>
              <a:t>capabilities</a:t>
            </a:r>
            <a:r>
              <a:rPr lang="es-ES_tradnl" sz="2400" i="1" dirty="0"/>
              <a:t>, </a:t>
            </a:r>
            <a:r>
              <a:rPr lang="es-ES_tradnl" sz="2400" i="1" dirty="0" err="1"/>
              <a:t>capturing</a:t>
            </a:r>
            <a:r>
              <a:rPr lang="es-ES_tradnl" sz="2400" i="1" dirty="0"/>
              <a:t> </a:t>
            </a:r>
            <a:r>
              <a:rPr lang="es-ES_tradnl" sz="2400" i="1" dirty="0" err="1"/>
              <a:t>the</a:t>
            </a:r>
            <a:r>
              <a:rPr lang="es-ES_tradnl" sz="2400" i="1" dirty="0"/>
              <a:t> </a:t>
            </a:r>
            <a:r>
              <a:rPr lang="es-ES_tradnl" sz="2400" i="1" dirty="0" err="1"/>
              <a:t>interest</a:t>
            </a:r>
            <a:r>
              <a:rPr lang="es-ES_tradnl" sz="2400" i="1" dirty="0"/>
              <a:t> </a:t>
            </a:r>
            <a:r>
              <a:rPr lang="es-ES_tradnl" sz="2400" i="1" dirty="0" err="1"/>
              <a:t>of</a:t>
            </a:r>
            <a:r>
              <a:rPr lang="es-ES_tradnl" sz="2400" i="1" dirty="0"/>
              <a:t> </a:t>
            </a:r>
            <a:r>
              <a:rPr lang="es-ES_tradnl" sz="2400" i="1" dirty="0" err="1"/>
              <a:t>practitioners</a:t>
            </a:r>
            <a:r>
              <a:rPr lang="es-ES_tradnl" sz="2400" i="1" dirty="0"/>
              <a:t> and </a:t>
            </a:r>
            <a:r>
              <a:rPr lang="es-ES_tradnl" sz="2400" i="1" dirty="0" err="1"/>
              <a:t>the</a:t>
            </a:r>
            <a:r>
              <a:rPr lang="es-ES_tradnl" sz="2400" i="1" dirty="0"/>
              <a:t> </a:t>
            </a:r>
            <a:r>
              <a:rPr lang="es-ES_tradnl" sz="2400" i="1" dirty="0" err="1"/>
              <a:t>public</a:t>
            </a:r>
            <a:r>
              <a:rPr lang="es-ES_tradnl" sz="2400" i="1" dirty="0"/>
              <a:t> </a:t>
            </a:r>
            <a:r>
              <a:rPr lang="es-ES_tradnl" sz="2400" i="1" dirty="0" err="1"/>
              <a:t>alike</a:t>
            </a:r>
            <a:r>
              <a:rPr lang="es-ES_tradnl" sz="2400" i="1" dirty="0"/>
              <a:t>. </a:t>
            </a:r>
            <a:r>
              <a:rPr lang="es-ES_tradnl" sz="2400" i="1" dirty="0" err="1"/>
              <a:t>Yet</a:t>
            </a:r>
            <a:r>
              <a:rPr lang="es-ES_tradnl" sz="2400" i="1" dirty="0"/>
              <a:t>, </a:t>
            </a:r>
            <a:r>
              <a:rPr lang="es-ES_tradnl" sz="2400" i="1" dirty="0" err="1"/>
              <a:t>while</a:t>
            </a:r>
            <a:r>
              <a:rPr lang="es-ES_tradnl" sz="2400" i="1" dirty="0"/>
              <a:t> </a:t>
            </a:r>
            <a:r>
              <a:rPr lang="es-ES_tradnl" sz="2400" i="1" dirty="0" err="1"/>
              <a:t>the</a:t>
            </a:r>
            <a:r>
              <a:rPr lang="es-ES_tradnl" sz="2400" i="1" dirty="0"/>
              <a:t> </a:t>
            </a:r>
            <a:r>
              <a:rPr lang="es-ES_tradnl" sz="2400" i="1" dirty="0" err="1"/>
              <a:t>literature</a:t>
            </a:r>
            <a:r>
              <a:rPr lang="es-ES_tradnl" sz="2400" i="1" dirty="0"/>
              <a:t> </a:t>
            </a:r>
            <a:r>
              <a:rPr lang="es-ES_tradnl" sz="2400" i="1" dirty="0" err="1"/>
              <a:t>on</a:t>
            </a:r>
            <a:r>
              <a:rPr lang="es-ES_tradnl" sz="2400" i="1" dirty="0"/>
              <a:t> </a:t>
            </a:r>
            <a:r>
              <a:rPr lang="es-ES_tradnl" sz="2400" i="1" dirty="0" err="1"/>
              <a:t>the</a:t>
            </a:r>
            <a:r>
              <a:rPr lang="es-ES_tradnl" sz="2400" i="1" dirty="0"/>
              <a:t> </a:t>
            </a:r>
            <a:r>
              <a:rPr lang="es-ES_tradnl" sz="2400" i="1" dirty="0" err="1"/>
              <a:t>trustworthiness</a:t>
            </a:r>
            <a:r>
              <a:rPr lang="es-ES_tradnl" sz="2400" i="1" dirty="0"/>
              <a:t> </a:t>
            </a:r>
            <a:r>
              <a:rPr lang="es-ES_tradnl" sz="2400" i="1" dirty="0" err="1"/>
              <a:t>of</a:t>
            </a:r>
            <a:r>
              <a:rPr lang="es-ES_tradnl" sz="2400" i="1" dirty="0"/>
              <a:t> GPT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</a:t>
            </a:r>
            <a:r>
              <a:rPr lang="es-ES_tradnl" sz="2400" i="1" dirty="0" err="1"/>
              <a:t>remains</a:t>
            </a:r>
            <a:r>
              <a:rPr lang="es-ES_tradnl" sz="2400" i="1" dirty="0"/>
              <a:t> </a:t>
            </a:r>
            <a:r>
              <a:rPr lang="es-ES_tradnl" sz="2400" i="1" dirty="0" err="1"/>
              <a:t>limited</a:t>
            </a:r>
            <a:r>
              <a:rPr lang="es-ES_tradnl" sz="2400" i="1" dirty="0"/>
              <a:t>, </a:t>
            </a:r>
            <a:r>
              <a:rPr lang="es-ES_tradnl" sz="2400" i="1" dirty="0" err="1"/>
              <a:t>practitioners</a:t>
            </a:r>
            <a:r>
              <a:rPr lang="es-ES_tradnl" sz="2400" i="1" dirty="0"/>
              <a:t> </a:t>
            </a:r>
            <a:r>
              <a:rPr lang="es-ES_tradnl" sz="2400" i="1" dirty="0" err="1"/>
              <a:t>have</a:t>
            </a:r>
            <a:r>
              <a:rPr lang="es-ES_tradnl" sz="2400" i="1" dirty="0"/>
              <a:t> </a:t>
            </a:r>
            <a:r>
              <a:rPr lang="es-ES_tradnl" sz="2400" i="1" dirty="0" err="1"/>
              <a:t>proposed</a:t>
            </a:r>
            <a:r>
              <a:rPr lang="es-ES_tradnl" sz="2400" i="1" dirty="0"/>
              <a:t> </a:t>
            </a:r>
            <a:r>
              <a:rPr lang="es-ES_tradnl" sz="2400" i="1" dirty="0" err="1"/>
              <a:t>employing</a:t>
            </a:r>
            <a:r>
              <a:rPr lang="es-ES_tradnl" sz="2400" i="1" dirty="0"/>
              <a:t> </a:t>
            </a:r>
            <a:r>
              <a:rPr lang="es-ES_tradnl" sz="2400" i="1" dirty="0" err="1"/>
              <a:t>capable</a:t>
            </a:r>
            <a:r>
              <a:rPr lang="es-ES_tradnl" sz="2400" i="1" dirty="0"/>
              <a:t> GPT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</a:t>
            </a:r>
            <a:r>
              <a:rPr lang="es-ES_tradnl" sz="2400" i="1" dirty="0" err="1"/>
              <a:t>for</a:t>
            </a:r>
            <a:r>
              <a:rPr lang="es-ES_tradnl" sz="2400" i="1" dirty="0"/>
              <a:t> sensitive </a:t>
            </a:r>
            <a:r>
              <a:rPr lang="es-ES_tradnl" sz="2400" i="1" dirty="0" err="1"/>
              <a:t>applications</a:t>
            </a:r>
            <a:r>
              <a:rPr lang="es-ES_tradnl" sz="2400" i="1" dirty="0"/>
              <a:t> </a:t>
            </a:r>
            <a:r>
              <a:rPr lang="es-ES_tradnl" sz="2400" i="1" dirty="0" err="1"/>
              <a:t>such</a:t>
            </a:r>
            <a:r>
              <a:rPr lang="es-ES_tradnl" sz="2400" i="1" dirty="0"/>
              <a:t> as </a:t>
            </a:r>
            <a:r>
              <a:rPr lang="es-ES_tradnl" sz="2400" i="1" dirty="0" err="1"/>
              <a:t>healthcare</a:t>
            </a:r>
            <a:r>
              <a:rPr lang="es-ES_tradnl" sz="2400" i="1" dirty="0"/>
              <a:t> and </a:t>
            </a:r>
            <a:r>
              <a:rPr lang="es-ES_tradnl" sz="2400" i="1" dirty="0" err="1"/>
              <a:t>finance</a:t>
            </a:r>
            <a:r>
              <a:rPr lang="es-ES_tradnl" sz="2400" i="1" dirty="0"/>
              <a:t> – </a:t>
            </a:r>
            <a:r>
              <a:rPr lang="es-ES_tradnl" sz="2400" i="1" dirty="0" err="1"/>
              <a:t>where</a:t>
            </a:r>
            <a:r>
              <a:rPr lang="es-ES_tradnl" sz="2400" i="1" dirty="0"/>
              <a:t> </a:t>
            </a:r>
            <a:r>
              <a:rPr lang="es-ES_tradnl" sz="2400" i="1" dirty="0" err="1"/>
              <a:t>mistakes</a:t>
            </a:r>
            <a:r>
              <a:rPr lang="es-ES_tradnl" sz="2400" i="1" dirty="0"/>
              <a:t> can be </a:t>
            </a:r>
            <a:r>
              <a:rPr lang="es-ES_tradnl" sz="2400" i="1" dirty="0" err="1"/>
              <a:t>costly</a:t>
            </a:r>
            <a:r>
              <a:rPr lang="es-ES_tradnl" sz="2400" i="1" dirty="0"/>
              <a:t>. </a:t>
            </a:r>
            <a:r>
              <a:rPr lang="es-ES_tradnl" sz="2400" i="1" dirty="0" err="1"/>
              <a:t>To</a:t>
            </a:r>
            <a:r>
              <a:rPr lang="es-ES_tradnl" sz="2400" i="1" dirty="0"/>
              <a:t> </a:t>
            </a:r>
            <a:r>
              <a:rPr lang="es-ES_tradnl" sz="2400" i="1" dirty="0" err="1"/>
              <a:t>this</a:t>
            </a:r>
            <a:r>
              <a:rPr lang="es-ES_tradnl" sz="2400" i="1" dirty="0"/>
              <a:t> </a:t>
            </a:r>
            <a:r>
              <a:rPr lang="es-ES_tradnl" sz="2400" i="1" dirty="0" err="1"/>
              <a:t>end</a:t>
            </a:r>
            <a:r>
              <a:rPr lang="es-ES_tradnl" sz="2400" i="1" dirty="0"/>
              <a:t>, </a:t>
            </a:r>
            <a:r>
              <a:rPr lang="es-ES_tradnl" sz="2400" i="1" dirty="0" err="1"/>
              <a:t>this</a:t>
            </a:r>
            <a:r>
              <a:rPr lang="es-ES_tradnl" sz="2400" i="1" dirty="0"/>
              <a:t> </a:t>
            </a:r>
            <a:r>
              <a:rPr lang="es-ES_tradnl" sz="2400" i="1" dirty="0" err="1"/>
              <a:t>work</a:t>
            </a:r>
            <a:r>
              <a:rPr lang="es-ES_tradnl" sz="2400" i="1" dirty="0"/>
              <a:t> </a:t>
            </a:r>
            <a:r>
              <a:rPr lang="es-ES_tradnl" sz="2400" i="1" dirty="0" err="1"/>
              <a:t>proposes</a:t>
            </a:r>
            <a:r>
              <a:rPr lang="es-ES_tradnl" sz="2400" i="1" dirty="0"/>
              <a:t> a comprehensive </a:t>
            </a:r>
            <a:r>
              <a:rPr lang="es-ES_tradnl" sz="2400" i="1" dirty="0" err="1"/>
              <a:t>trustworthiness</a:t>
            </a:r>
            <a:r>
              <a:rPr lang="es-ES_tradnl" sz="2400" i="1" dirty="0"/>
              <a:t> </a:t>
            </a:r>
            <a:r>
              <a:rPr lang="es-ES_tradnl" sz="2400" i="1" dirty="0" err="1"/>
              <a:t>evaluation</a:t>
            </a:r>
            <a:r>
              <a:rPr lang="es-ES_tradnl" sz="2400" i="1" dirty="0"/>
              <a:t> </a:t>
            </a:r>
            <a:r>
              <a:rPr lang="es-ES_tradnl" sz="2400" i="1" dirty="0" err="1"/>
              <a:t>for</a:t>
            </a:r>
            <a:r>
              <a:rPr lang="es-ES_tradnl" sz="2400" i="1" dirty="0"/>
              <a:t> </a:t>
            </a:r>
            <a:r>
              <a:rPr lang="es-ES_tradnl" sz="2400" i="1" dirty="0" err="1"/>
              <a:t>large</a:t>
            </a:r>
            <a:r>
              <a:rPr lang="es-ES_tradnl" sz="2400" i="1" dirty="0"/>
              <a:t> </a:t>
            </a:r>
            <a:r>
              <a:rPr lang="es-ES_tradnl" sz="2400" i="1" dirty="0" err="1"/>
              <a:t>language</a:t>
            </a:r>
            <a:r>
              <a:rPr lang="es-ES_tradnl" sz="2400" i="1" dirty="0"/>
              <a:t>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</a:t>
            </a:r>
            <a:r>
              <a:rPr lang="es-ES_tradnl" sz="2400" i="1" dirty="0" err="1"/>
              <a:t>with</a:t>
            </a:r>
            <a:r>
              <a:rPr lang="es-ES_tradnl" sz="2400" i="1" dirty="0"/>
              <a:t> a </a:t>
            </a:r>
            <a:r>
              <a:rPr lang="es-ES_tradnl" sz="2400" i="1" dirty="0" err="1"/>
              <a:t>focus</a:t>
            </a:r>
            <a:r>
              <a:rPr lang="es-ES_tradnl" sz="2400" i="1" dirty="0"/>
              <a:t> </a:t>
            </a:r>
            <a:r>
              <a:rPr lang="es-ES_tradnl" sz="2400" i="1" dirty="0" err="1"/>
              <a:t>on</a:t>
            </a:r>
            <a:r>
              <a:rPr lang="es-ES_tradnl" sz="2400" i="1" dirty="0"/>
              <a:t> GPT-4 and GPT-3.5, </a:t>
            </a:r>
            <a:r>
              <a:rPr lang="es-ES_tradnl" sz="2400" i="1" dirty="0" err="1"/>
              <a:t>considering</a:t>
            </a:r>
            <a:r>
              <a:rPr lang="es-ES_tradnl" sz="2400" i="1" dirty="0"/>
              <a:t> diverse </a:t>
            </a:r>
            <a:r>
              <a:rPr lang="es-ES_tradnl" sz="2400" i="1" dirty="0" err="1"/>
              <a:t>perspectives</a:t>
            </a:r>
            <a:r>
              <a:rPr lang="es-ES_tradnl" sz="2400" i="1" dirty="0"/>
              <a:t> – </a:t>
            </a:r>
            <a:r>
              <a:rPr lang="es-ES_tradnl" sz="2400" i="1" dirty="0" err="1"/>
              <a:t>including</a:t>
            </a:r>
            <a:r>
              <a:rPr lang="es-ES_tradnl" sz="2400" i="1" dirty="0"/>
              <a:t> </a:t>
            </a:r>
            <a:r>
              <a:rPr lang="es-ES_tradnl" sz="2400" i="1" dirty="0" err="1"/>
              <a:t>toxicity</a:t>
            </a:r>
            <a:r>
              <a:rPr lang="es-ES_tradnl" sz="2400" i="1" dirty="0"/>
              <a:t>, </a:t>
            </a:r>
            <a:r>
              <a:rPr lang="es-ES_tradnl" sz="2400" i="1" dirty="0" err="1"/>
              <a:t>stereotype</a:t>
            </a:r>
            <a:r>
              <a:rPr lang="es-ES_tradnl" sz="2400" i="1" dirty="0"/>
              <a:t> </a:t>
            </a:r>
            <a:r>
              <a:rPr lang="es-ES_tradnl" sz="2400" i="1" dirty="0" err="1"/>
              <a:t>bias</a:t>
            </a:r>
            <a:r>
              <a:rPr lang="es-ES_tradnl" sz="2400" i="1" dirty="0"/>
              <a:t>, adversarial </a:t>
            </a:r>
            <a:r>
              <a:rPr lang="es-ES_tradnl" sz="2400" i="1" dirty="0" err="1"/>
              <a:t>robustness</a:t>
            </a:r>
            <a:r>
              <a:rPr lang="es-ES_tradnl" sz="2400" i="1" dirty="0"/>
              <a:t>, </a:t>
            </a:r>
            <a:r>
              <a:rPr lang="es-ES_tradnl" sz="2400" i="1" dirty="0" err="1"/>
              <a:t>out-of-distribution</a:t>
            </a:r>
            <a:r>
              <a:rPr lang="es-ES_tradnl" sz="2400" i="1" dirty="0"/>
              <a:t> </a:t>
            </a:r>
            <a:r>
              <a:rPr lang="es-ES_tradnl" sz="2400" i="1" dirty="0" err="1"/>
              <a:t>robustness</a:t>
            </a:r>
            <a:r>
              <a:rPr lang="es-ES_tradnl" sz="2400" i="1" dirty="0"/>
              <a:t>, </a:t>
            </a:r>
            <a:r>
              <a:rPr lang="es-ES_tradnl" sz="2400" i="1" dirty="0" err="1"/>
              <a:t>robustness</a:t>
            </a:r>
            <a:r>
              <a:rPr lang="es-ES_tradnl" sz="2400" i="1" dirty="0"/>
              <a:t> </a:t>
            </a:r>
            <a:r>
              <a:rPr lang="es-ES_tradnl" sz="2400" i="1" dirty="0" err="1"/>
              <a:t>on</a:t>
            </a:r>
            <a:r>
              <a:rPr lang="es-ES_tradnl" sz="2400" i="1" dirty="0"/>
              <a:t> adversarial </a:t>
            </a:r>
            <a:r>
              <a:rPr lang="es-ES_tradnl" sz="2400" i="1" dirty="0" err="1"/>
              <a:t>demonstrations</a:t>
            </a:r>
            <a:r>
              <a:rPr lang="es-ES_tradnl" sz="2400" i="1" dirty="0"/>
              <a:t>, </a:t>
            </a:r>
            <a:r>
              <a:rPr lang="es-ES_tradnl" sz="2400" i="1" dirty="0" err="1"/>
              <a:t>privacy</a:t>
            </a:r>
            <a:r>
              <a:rPr lang="es-ES_tradnl" sz="2400" i="1" dirty="0"/>
              <a:t>, machine </a:t>
            </a:r>
            <a:r>
              <a:rPr lang="es-ES_tradnl" sz="2400" i="1" dirty="0" err="1"/>
              <a:t>ethics</a:t>
            </a:r>
            <a:r>
              <a:rPr lang="es-ES_tradnl" sz="2400" i="1" dirty="0"/>
              <a:t>, and </a:t>
            </a:r>
            <a:r>
              <a:rPr lang="es-ES_tradnl" sz="2400" i="1" dirty="0" err="1"/>
              <a:t>fairness</a:t>
            </a:r>
            <a:r>
              <a:rPr lang="es-ES_tradnl" sz="2400" i="1" dirty="0"/>
              <a:t>. </a:t>
            </a:r>
            <a:r>
              <a:rPr lang="es-ES_tradnl" sz="2400" i="1" dirty="0" err="1"/>
              <a:t>Based</a:t>
            </a:r>
            <a:r>
              <a:rPr lang="es-ES_tradnl" sz="2400" i="1" dirty="0"/>
              <a:t> </a:t>
            </a:r>
            <a:r>
              <a:rPr lang="es-ES_tradnl" sz="2400" i="1" dirty="0" err="1"/>
              <a:t>on</a:t>
            </a:r>
            <a:r>
              <a:rPr lang="es-ES_tradnl" sz="2400" i="1" dirty="0"/>
              <a:t> </a:t>
            </a:r>
            <a:r>
              <a:rPr lang="es-ES_tradnl" sz="2400" i="1" dirty="0" err="1"/>
              <a:t>our</a:t>
            </a:r>
            <a:r>
              <a:rPr lang="es-ES_tradnl" sz="2400" i="1" dirty="0"/>
              <a:t> </a:t>
            </a:r>
            <a:r>
              <a:rPr lang="es-ES_tradnl" sz="2400" i="1" dirty="0" err="1"/>
              <a:t>evaluations</a:t>
            </a:r>
            <a:r>
              <a:rPr lang="es-ES_tradnl" sz="2400" i="1" dirty="0"/>
              <a:t>, </a:t>
            </a:r>
            <a:r>
              <a:rPr lang="es-ES_tradnl" sz="2400" i="1" dirty="0" err="1"/>
              <a:t>we</a:t>
            </a:r>
            <a:r>
              <a:rPr lang="es-ES_tradnl" sz="2400" i="1" dirty="0"/>
              <a:t> </a:t>
            </a:r>
            <a:r>
              <a:rPr lang="es-ES_tradnl" sz="2400" i="1" dirty="0" err="1"/>
              <a:t>discover</a:t>
            </a:r>
            <a:r>
              <a:rPr lang="es-ES_tradnl" sz="2400" i="1" dirty="0"/>
              <a:t> </a:t>
            </a:r>
            <a:r>
              <a:rPr lang="es-ES_tradnl" sz="2400" i="1" dirty="0" err="1"/>
              <a:t>previously</a:t>
            </a:r>
            <a:r>
              <a:rPr lang="es-ES_tradnl" sz="2400" i="1" dirty="0"/>
              <a:t> </a:t>
            </a:r>
            <a:r>
              <a:rPr lang="es-ES_tradnl" sz="2400" i="1" dirty="0" err="1"/>
              <a:t>unpublished</a:t>
            </a:r>
            <a:r>
              <a:rPr lang="es-ES_tradnl" sz="2400" i="1" dirty="0"/>
              <a:t> </a:t>
            </a:r>
            <a:r>
              <a:rPr lang="es-ES_tradnl" sz="2400" i="1" dirty="0" err="1"/>
              <a:t>vulnerabilities</a:t>
            </a:r>
            <a:r>
              <a:rPr lang="es-ES_tradnl" sz="2400" i="1" dirty="0"/>
              <a:t> </a:t>
            </a:r>
            <a:r>
              <a:rPr lang="es-ES_tradnl" sz="2400" i="1" dirty="0" err="1"/>
              <a:t>to</a:t>
            </a:r>
            <a:r>
              <a:rPr lang="es-ES_tradnl" sz="2400" i="1" dirty="0"/>
              <a:t> </a:t>
            </a:r>
            <a:r>
              <a:rPr lang="es-ES_tradnl" sz="2400" i="1" dirty="0" err="1"/>
              <a:t>trustworthiness</a:t>
            </a:r>
            <a:r>
              <a:rPr lang="es-ES_tradnl" sz="2400" i="1" dirty="0"/>
              <a:t> </a:t>
            </a:r>
            <a:r>
              <a:rPr lang="es-ES_tradnl" sz="2400" i="1" dirty="0" err="1"/>
              <a:t>threats</a:t>
            </a:r>
            <a:r>
              <a:rPr lang="es-ES_tradnl" sz="2400" i="1" dirty="0"/>
              <a:t>. </a:t>
            </a:r>
            <a:r>
              <a:rPr lang="es-ES_tradnl" sz="2400" i="1" dirty="0" err="1"/>
              <a:t>For</a:t>
            </a:r>
            <a:r>
              <a:rPr lang="es-ES_tradnl" sz="2400" i="1" dirty="0"/>
              <a:t> </a:t>
            </a:r>
            <a:r>
              <a:rPr lang="es-ES_tradnl" sz="2400" i="1" dirty="0" err="1"/>
              <a:t>instance</a:t>
            </a:r>
            <a:r>
              <a:rPr lang="es-ES_tradnl" sz="2400" i="1" dirty="0"/>
              <a:t>, </a:t>
            </a:r>
            <a:r>
              <a:rPr lang="es-ES_tradnl" sz="2400" i="1" dirty="0" err="1"/>
              <a:t>we</a:t>
            </a:r>
            <a:r>
              <a:rPr lang="es-ES_tradnl" sz="2400" i="1" dirty="0"/>
              <a:t> </a:t>
            </a:r>
            <a:r>
              <a:rPr lang="es-ES_tradnl" sz="2400" i="1" dirty="0" err="1"/>
              <a:t>find</a:t>
            </a:r>
            <a:r>
              <a:rPr lang="es-ES_tradnl" sz="2400" i="1" dirty="0"/>
              <a:t> </a:t>
            </a:r>
            <a:r>
              <a:rPr lang="es-ES_tradnl" sz="2400" i="1" dirty="0" err="1"/>
              <a:t>that</a:t>
            </a:r>
            <a:r>
              <a:rPr lang="es-ES_tradnl" sz="2400" i="1" dirty="0"/>
              <a:t> GPT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can be </a:t>
            </a:r>
            <a:r>
              <a:rPr lang="es-ES_tradnl" sz="2400" i="1" dirty="0" err="1"/>
              <a:t>easily</a:t>
            </a:r>
            <a:r>
              <a:rPr lang="es-ES_tradnl" sz="2400" i="1" dirty="0"/>
              <a:t> </a:t>
            </a:r>
            <a:r>
              <a:rPr lang="es-ES_tradnl" sz="2400" i="1" dirty="0" err="1"/>
              <a:t>misled</a:t>
            </a:r>
            <a:r>
              <a:rPr lang="es-ES_tradnl" sz="2400" i="1" dirty="0"/>
              <a:t> </a:t>
            </a:r>
            <a:r>
              <a:rPr lang="es-ES_tradnl" sz="2400" i="1" dirty="0" err="1"/>
              <a:t>to</a:t>
            </a:r>
            <a:r>
              <a:rPr lang="es-ES_tradnl" sz="2400" i="1" dirty="0"/>
              <a:t> </a:t>
            </a:r>
            <a:r>
              <a:rPr lang="es-ES_tradnl" sz="2400" i="1" dirty="0" err="1"/>
              <a:t>generate</a:t>
            </a:r>
            <a:r>
              <a:rPr lang="es-ES_tradnl" sz="2400" i="1" dirty="0"/>
              <a:t> </a:t>
            </a:r>
            <a:r>
              <a:rPr lang="es-ES_tradnl" sz="2400" i="1" dirty="0" err="1"/>
              <a:t>toxic</a:t>
            </a:r>
            <a:r>
              <a:rPr lang="es-ES_tradnl" sz="2400" i="1" dirty="0"/>
              <a:t> and </a:t>
            </a:r>
            <a:r>
              <a:rPr lang="es-ES_tradnl" sz="2400" i="1" dirty="0" err="1"/>
              <a:t>biased</a:t>
            </a:r>
            <a:r>
              <a:rPr lang="es-ES_tradnl" sz="2400" i="1" dirty="0"/>
              <a:t> outputs and </a:t>
            </a:r>
            <a:r>
              <a:rPr lang="es-ES_tradnl" sz="2400" i="1" dirty="0" err="1"/>
              <a:t>leak</a:t>
            </a:r>
            <a:r>
              <a:rPr lang="es-ES_tradnl" sz="2400" i="1" dirty="0"/>
              <a:t> </a:t>
            </a:r>
            <a:r>
              <a:rPr lang="es-ES_tradnl" sz="2400" i="1" dirty="0" err="1"/>
              <a:t>private</a:t>
            </a:r>
            <a:r>
              <a:rPr lang="es-ES_tradnl" sz="2400" i="1" dirty="0"/>
              <a:t> </a:t>
            </a:r>
            <a:r>
              <a:rPr lang="es-ES_tradnl" sz="2400" i="1" dirty="0" err="1"/>
              <a:t>information</a:t>
            </a:r>
            <a:r>
              <a:rPr lang="es-ES_tradnl" sz="2400" i="1" dirty="0"/>
              <a:t> in </a:t>
            </a:r>
            <a:r>
              <a:rPr lang="es-ES_tradnl" sz="2400" i="1" dirty="0" err="1"/>
              <a:t>both</a:t>
            </a:r>
            <a:r>
              <a:rPr lang="es-ES_tradnl" sz="2400" i="1" dirty="0"/>
              <a:t> training data and </a:t>
            </a:r>
            <a:r>
              <a:rPr lang="es-ES_tradnl" sz="2400" i="1" dirty="0" err="1"/>
              <a:t>conversation</a:t>
            </a:r>
            <a:r>
              <a:rPr lang="es-ES_tradnl" sz="2400" i="1" dirty="0"/>
              <a:t> </a:t>
            </a:r>
            <a:r>
              <a:rPr lang="es-ES_tradnl" sz="2400" i="1" dirty="0" err="1"/>
              <a:t>history</a:t>
            </a:r>
            <a:r>
              <a:rPr lang="es-ES_tradnl" sz="2400" i="1" dirty="0"/>
              <a:t>. </a:t>
            </a:r>
            <a:r>
              <a:rPr lang="es-ES_tradnl" sz="2400" i="1" dirty="0" err="1"/>
              <a:t>We</a:t>
            </a:r>
            <a:r>
              <a:rPr lang="es-ES_tradnl" sz="2400" i="1" dirty="0"/>
              <a:t> </a:t>
            </a:r>
            <a:r>
              <a:rPr lang="es-ES_tradnl" sz="2400" i="1" dirty="0" err="1"/>
              <a:t>also</a:t>
            </a:r>
            <a:r>
              <a:rPr lang="es-ES_tradnl" sz="2400" i="1" dirty="0"/>
              <a:t> </a:t>
            </a:r>
            <a:r>
              <a:rPr lang="es-ES_tradnl" sz="2400" i="1" dirty="0" err="1"/>
              <a:t>find</a:t>
            </a:r>
            <a:r>
              <a:rPr lang="es-ES_tradnl" sz="2400" i="1" dirty="0"/>
              <a:t> </a:t>
            </a:r>
            <a:r>
              <a:rPr lang="es-ES_tradnl" sz="2400" i="1" dirty="0" err="1"/>
              <a:t>that</a:t>
            </a:r>
            <a:r>
              <a:rPr lang="es-ES_tradnl" sz="2400" i="1" dirty="0"/>
              <a:t> </a:t>
            </a:r>
            <a:r>
              <a:rPr lang="es-ES_tradnl" sz="2400" i="1" dirty="0" err="1"/>
              <a:t>although</a:t>
            </a:r>
            <a:r>
              <a:rPr lang="es-ES_tradnl" sz="2400" i="1" dirty="0"/>
              <a:t> GPT-4 </a:t>
            </a:r>
            <a:r>
              <a:rPr lang="es-ES_tradnl" sz="2400" i="1" dirty="0" err="1"/>
              <a:t>is</a:t>
            </a:r>
            <a:r>
              <a:rPr lang="es-ES_tradnl" sz="2400" i="1" dirty="0"/>
              <a:t> </a:t>
            </a:r>
            <a:r>
              <a:rPr lang="es-ES_tradnl" sz="2400" i="1" dirty="0" err="1"/>
              <a:t>usually</a:t>
            </a:r>
            <a:r>
              <a:rPr lang="es-ES_tradnl" sz="2400" i="1" dirty="0"/>
              <a:t> more </a:t>
            </a:r>
            <a:r>
              <a:rPr lang="es-ES_tradnl" sz="2400" i="1" dirty="0" err="1"/>
              <a:t>trustworthy</a:t>
            </a:r>
            <a:r>
              <a:rPr lang="es-ES_tradnl" sz="2400" i="1" dirty="0"/>
              <a:t> </a:t>
            </a:r>
            <a:r>
              <a:rPr lang="es-ES_tradnl" sz="2400" i="1" dirty="0" err="1"/>
              <a:t>than</a:t>
            </a:r>
            <a:r>
              <a:rPr lang="es-ES_tradnl" sz="2400" i="1" dirty="0"/>
              <a:t> GPT-3.5 </a:t>
            </a:r>
            <a:r>
              <a:rPr lang="es-ES_tradnl" sz="2400" i="1" dirty="0" err="1"/>
              <a:t>on</a:t>
            </a:r>
            <a:r>
              <a:rPr lang="es-ES_tradnl" sz="2400" i="1" dirty="0"/>
              <a:t> standard </a:t>
            </a:r>
            <a:r>
              <a:rPr lang="es-ES_tradnl" sz="2400" i="1" dirty="0" err="1"/>
              <a:t>benchmarks</a:t>
            </a:r>
            <a:r>
              <a:rPr lang="es-ES_tradnl" sz="2400" i="1" dirty="0"/>
              <a:t>, GPT-4 </a:t>
            </a:r>
            <a:r>
              <a:rPr lang="es-ES_tradnl" sz="2400" i="1" dirty="0" err="1"/>
              <a:t>is</a:t>
            </a:r>
            <a:r>
              <a:rPr lang="es-ES_tradnl" sz="2400" i="1" dirty="0"/>
              <a:t> more vulnerable </a:t>
            </a:r>
            <a:r>
              <a:rPr lang="es-ES_tradnl" sz="2400" i="1" dirty="0" err="1"/>
              <a:t>given</a:t>
            </a:r>
            <a:r>
              <a:rPr lang="es-ES_tradnl" sz="2400" i="1" dirty="0"/>
              <a:t> </a:t>
            </a:r>
            <a:r>
              <a:rPr lang="es-ES_tradnl" sz="2400" i="1" dirty="0" err="1"/>
              <a:t>jailbreaking</a:t>
            </a:r>
            <a:r>
              <a:rPr lang="es-ES_tradnl" sz="2400" i="1" dirty="0"/>
              <a:t> </a:t>
            </a:r>
            <a:r>
              <a:rPr lang="es-ES_tradnl" sz="2400" i="1" dirty="0" err="1"/>
              <a:t>system</a:t>
            </a:r>
            <a:r>
              <a:rPr lang="es-ES_tradnl" sz="2400" i="1" dirty="0"/>
              <a:t> </a:t>
            </a:r>
            <a:r>
              <a:rPr lang="es-ES_tradnl" sz="2400" i="1" dirty="0" err="1"/>
              <a:t>or</a:t>
            </a:r>
            <a:r>
              <a:rPr lang="es-ES_tradnl" sz="2400" i="1" dirty="0"/>
              <a:t> </a:t>
            </a:r>
            <a:r>
              <a:rPr lang="es-ES_tradnl" sz="2400" i="1" dirty="0" err="1"/>
              <a:t>user</a:t>
            </a:r>
            <a:r>
              <a:rPr lang="es-ES_tradnl" sz="2400" i="1" dirty="0"/>
              <a:t> </a:t>
            </a:r>
            <a:r>
              <a:rPr lang="es-ES_tradnl" sz="2400" i="1" dirty="0" err="1"/>
              <a:t>prompts</a:t>
            </a:r>
            <a:r>
              <a:rPr lang="es-ES_tradnl" sz="2400" i="1" dirty="0"/>
              <a:t>, </a:t>
            </a:r>
            <a:r>
              <a:rPr lang="es-ES_tradnl" sz="2400" i="1" dirty="0" err="1"/>
              <a:t>potentially</a:t>
            </a:r>
            <a:r>
              <a:rPr lang="es-ES_tradnl" sz="2400" i="1" dirty="0"/>
              <a:t> </a:t>
            </a:r>
            <a:r>
              <a:rPr lang="es-ES_tradnl" sz="2400" i="1" dirty="0" err="1"/>
              <a:t>because</a:t>
            </a:r>
            <a:r>
              <a:rPr lang="es-ES_tradnl" sz="2400" i="1" dirty="0"/>
              <a:t> GPT-4 </a:t>
            </a:r>
            <a:r>
              <a:rPr lang="es-ES_tradnl" sz="2400" i="1" dirty="0" err="1"/>
              <a:t>follows</a:t>
            </a:r>
            <a:r>
              <a:rPr lang="es-ES_tradnl" sz="2400" i="1" dirty="0"/>
              <a:t> (</a:t>
            </a:r>
            <a:r>
              <a:rPr lang="es-ES_tradnl" sz="2400" i="1" dirty="0" err="1"/>
              <a:t>misleading</a:t>
            </a:r>
            <a:r>
              <a:rPr lang="es-ES_tradnl" sz="2400" i="1" dirty="0"/>
              <a:t>) </a:t>
            </a:r>
            <a:r>
              <a:rPr lang="es-ES_tradnl" sz="2400" i="1" dirty="0" err="1"/>
              <a:t>instructions</a:t>
            </a:r>
            <a:r>
              <a:rPr lang="es-ES_tradnl" sz="2400" i="1" dirty="0"/>
              <a:t> more </a:t>
            </a:r>
            <a:r>
              <a:rPr lang="es-ES_tradnl" sz="2400" i="1" dirty="0" err="1"/>
              <a:t>precisely</a:t>
            </a:r>
            <a:r>
              <a:rPr lang="es-ES_tradnl" sz="2400" i="1" dirty="0"/>
              <a:t>. </a:t>
            </a:r>
            <a:r>
              <a:rPr lang="es-ES_tradnl" sz="2400" i="1" dirty="0" err="1"/>
              <a:t>Our</a:t>
            </a:r>
            <a:r>
              <a:rPr lang="es-ES_tradnl" sz="2400" i="1" dirty="0"/>
              <a:t> </a:t>
            </a:r>
            <a:r>
              <a:rPr lang="es-ES_tradnl" sz="2400" i="1" dirty="0" err="1"/>
              <a:t>work</a:t>
            </a:r>
            <a:r>
              <a:rPr lang="es-ES_tradnl" sz="2400" i="1" dirty="0"/>
              <a:t> </a:t>
            </a:r>
            <a:r>
              <a:rPr lang="es-ES_tradnl" sz="2400" i="1" dirty="0" err="1"/>
              <a:t>illustrates</a:t>
            </a:r>
            <a:r>
              <a:rPr lang="es-ES_tradnl" sz="2400" i="1" dirty="0"/>
              <a:t> a comprehensive </a:t>
            </a:r>
            <a:r>
              <a:rPr lang="es-ES_tradnl" sz="2400" i="1" dirty="0" err="1"/>
              <a:t>trustworthiness</a:t>
            </a:r>
            <a:r>
              <a:rPr lang="es-ES_tradnl" sz="2400" i="1" dirty="0"/>
              <a:t> </a:t>
            </a:r>
            <a:r>
              <a:rPr lang="es-ES_tradnl" sz="2400" i="1" dirty="0" err="1"/>
              <a:t>evaluation</a:t>
            </a:r>
            <a:r>
              <a:rPr lang="es-ES_tradnl" sz="2400" i="1" dirty="0"/>
              <a:t> </a:t>
            </a:r>
            <a:r>
              <a:rPr lang="es-ES_tradnl" sz="2400" i="1" dirty="0" err="1"/>
              <a:t>of</a:t>
            </a:r>
            <a:r>
              <a:rPr lang="es-ES_tradnl" sz="2400" i="1" dirty="0"/>
              <a:t> GPT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and </a:t>
            </a:r>
            <a:r>
              <a:rPr lang="es-ES_tradnl" sz="2400" i="1" dirty="0" err="1"/>
              <a:t>sheds</a:t>
            </a:r>
            <a:r>
              <a:rPr lang="es-ES_tradnl" sz="2400" i="1" dirty="0"/>
              <a:t> light </a:t>
            </a:r>
            <a:r>
              <a:rPr lang="es-ES_tradnl" sz="2400" i="1" dirty="0" err="1"/>
              <a:t>on</a:t>
            </a:r>
            <a:r>
              <a:rPr lang="es-ES_tradnl" sz="2400" i="1" dirty="0"/>
              <a:t> </a:t>
            </a:r>
            <a:r>
              <a:rPr lang="es-ES_tradnl" sz="2400" i="1" dirty="0" err="1"/>
              <a:t>the</a:t>
            </a:r>
            <a:r>
              <a:rPr lang="es-ES_tradnl" sz="2400" i="1" dirty="0"/>
              <a:t> </a:t>
            </a:r>
            <a:r>
              <a:rPr lang="es-ES_tradnl" sz="2400" i="1" dirty="0" err="1"/>
              <a:t>trustworthiness</a:t>
            </a:r>
            <a:r>
              <a:rPr lang="es-ES_tradnl" sz="2400" i="1" dirty="0"/>
              <a:t> gaps. </a:t>
            </a:r>
            <a:r>
              <a:rPr lang="es-ES_tradnl" sz="2400" i="1" dirty="0" err="1"/>
              <a:t>Our</a:t>
            </a:r>
            <a:r>
              <a:rPr lang="es-ES_tradnl" sz="2400" i="1" dirty="0"/>
              <a:t> </a:t>
            </a:r>
            <a:r>
              <a:rPr lang="es-ES_tradnl" sz="2400" i="1" dirty="0" err="1"/>
              <a:t>benchmark</a:t>
            </a:r>
            <a:r>
              <a:rPr lang="es-ES_tradnl" sz="2400" i="1" dirty="0"/>
              <a:t> </a:t>
            </a:r>
            <a:r>
              <a:rPr lang="es-ES_tradnl" sz="2400" i="1" dirty="0" err="1"/>
              <a:t>is</a:t>
            </a:r>
            <a:r>
              <a:rPr lang="es-ES_tradnl" sz="2400" i="1" dirty="0"/>
              <a:t> </a:t>
            </a:r>
            <a:r>
              <a:rPr lang="es-ES_tradnl" sz="2400" i="1" dirty="0" err="1"/>
              <a:t>publicly</a:t>
            </a:r>
            <a:r>
              <a:rPr lang="es-ES_tradnl" sz="2400" i="1" dirty="0"/>
              <a:t> </a:t>
            </a:r>
            <a:r>
              <a:rPr lang="es-ES_tradnl" sz="2400" i="1" dirty="0" err="1"/>
              <a:t>available</a:t>
            </a:r>
            <a:r>
              <a:rPr lang="es-ES_tradnl" sz="2400" i="1" dirty="0"/>
              <a:t> at https://</a:t>
            </a:r>
            <a:r>
              <a:rPr lang="es-ES_tradnl" sz="2400" i="1" dirty="0" err="1"/>
              <a:t>decodingtrust.github.io</a:t>
            </a:r>
            <a:r>
              <a:rPr lang="es-ES_tradnl" sz="2400" i="1" dirty="0"/>
              <a:t>/; </a:t>
            </a:r>
            <a:r>
              <a:rPr lang="es-ES_tradnl" sz="2400" i="1" dirty="0" err="1"/>
              <a:t>our</a:t>
            </a:r>
            <a:r>
              <a:rPr lang="es-ES_tradnl" sz="2400" i="1" dirty="0"/>
              <a:t> </a:t>
            </a:r>
            <a:r>
              <a:rPr lang="es-ES_tradnl" sz="2400" i="1" dirty="0" err="1"/>
              <a:t>dataset</a:t>
            </a:r>
            <a:r>
              <a:rPr lang="es-ES_tradnl" sz="2400" i="1" dirty="0"/>
              <a:t> can be </a:t>
            </a:r>
            <a:r>
              <a:rPr lang="es-ES_tradnl" sz="2400" i="1" dirty="0" err="1"/>
              <a:t>previewed</a:t>
            </a:r>
            <a:r>
              <a:rPr lang="es-ES_tradnl" sz="2400" i="1" dirty="0"/>
              <a:t> at https: //</a:t>
            </a:r>
            <a:r>
              <a:rPr lang="es-ES_tradnl" sz="2400" i="1" dirty="0" err="1"/>
              <a:t>huggingface.co</a:t>
            </a:r>
            <a:r>
              <a:rPr lang="es-ES_tradnl" sz="2400" i="1" dirty="0"/>
              <a:t>/</a:t>
            </a:r>
            <a:r>
              <a:rPr lang="es-ES_tradnl" sz="2400" i="1" dirty="0" err="1"/>
              <a:t>datasets</a:t>
            </a:r>
            <a:r>
              <a:rPr lang="es-ES_tradnl" sz="2400" i="1" dirty="0"/>
              <a:t>/AI-</a:t>
            </a:r>
            <a:r>
              <a:rPr lang="es-ES_tradnl" sz="2400" i="1" dirty="0" err="1"/>
              <a:t>Secure</a:t>
            </a:r>
            <a:r>
              <a:rPr lang="es-ES_tradnl" sz="2400" i="1" dirty="0"/>
              <a:t>/</a:t>
            </a:r>
            <a:r>
              <a:rPr lang="es-ES_tradnl" sz="2400" i="1" dirty="0" err="1"/>
              <a:t>DecodingTrust</a:t>
            </a:r>
            <a:r>
              <a:rPr lang="es-ES_tradnl" sz="2400" i="1" dirty="0"/>
              <a:t>; a concise </a:t>
            </a:r>
            <a:r>
              <a:rPr lang="es-ES_tradnl" sz="2400" i="1" dirty="0" err="1"/>
              <a:t>version</a:t>
            </a:r>
            <a:r>
              <a:rPr lang="es-ES_tradnl" sz="2400" i="1" dirty="0"/>
              <a:t> </a:t>
            </a:r>
            <a:r>
              <a:rPr lang="es-ES_tradnl" sz="2400" i="1" dirty="0" err="1"/>
              <a:t>of</a:t>
            </a:r>
            <a:r>
              <a:rPr lang="es-ES_tradnl" sz="2400" i="1" dirty="0"/>
              <a:t> </a:t>
            </a:r>
            <a:r>
              <a:rPr lang="es-ES_tradnl" sz="2400" i="1" dirty="0" err="1"/>
              <a:t>this</a:t>
            </a:r>
            <a:r>
              <a:rPr lang="es-ES_tradnl" sz="2400" i="1" dirty="0"/>
              <a:t> </a:t>
            </a:r>
            <a:r>
              <a:rPr lang="es-ES_tradnl" sz="2400" i="1" dirty="0" err="1"/>
              <a:t>work</a:t>
            </a:r>
            <a:r>
              <a:rPr lang="es-ES_tradnl" sz="2400" i="1" dirty="0"/>
              <a:t> </a:t>
            </a:r>
            <a:r>
              <a:rPr lang="es-ES_tradnl" sz="2400" i="1" dirty="0" err="1"/>
              <a:t>is</a:t>
            </a:r>
            <a:r>
              <a:rPr lang="es-ES_tradnl" sz="2400" i="1" dirty="0"/>
              <a:t> at https://</a:t>
            </a:r>
            <a:r>
              <a:rPr lang="es-ES_tradnl" sz="2400" i="1" dirty="0" err="1"/>
              <a:t>openreview.net</a:t>
            </a:r>
            <a:r>
              <a:rPr lang="es-ES_tradnl" sz="2400" i="1" dirty="0"/>
              <a:t>/</a:t>
            </a:r>
            <a:r>
              <a:rPr lang="es-ES_tradnl" sz="2400" i="1" dirty="0" err="1"/>
              <a:t>pdf?id</a:t>
            </a:r>
            <a:r>
              <a:rPr lang="es-ES_tradnl" sz="2400" i="1" dirty="0"/>
              <a:t>=kaHpo8OZw2.</a:t>
            </a:r>
          </a:p>
          <a:p>
            <a:endParaRPr lang="es-ES_tradnl" sz="3600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89C03B-476B-4EAC-500A-6A1BB6929B74}"/>
              </a:ext>
            </a:extLst>
          </p:cNvPr>
          <p:cNvSpPr txBox="1">
            <a:spLocks/>
          </p:cNvSpPr>
          <p:nvPr/>
        </p:nvSpPr>
        <p:spPr>
          <a:xfrm>
            <a:off x="609599" y="427037"/>
            <a:ext cx="12344399" cy="16438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 err="1"/>
              <a:t>DecodingTrust</a:t>
            </a:r>
            <a:r>
              <a:rPr lang="es-ES_tradnl" sz="4800" b="1" dirty="0"/>
              <a:t>: </a:t>
            </a:r>
            <a:r>
              <a:rPr lang="es-ES_tradnl" sz="4800" b="1" dirty="0" err="1"/>
              <a:t>Evaluating</a:t>
            </a:r>
            <a:r>
              <a:rPr lang="es-ES_tradnl" sz="4800" b="1" dirty="0"/>
              <a:t> Trust in GPT </a:t>
            </a:r>
            <a:r>
              <a:rPr lang="es-ES_tradnl" sz="4800" b="1" dirty="0" err="1"/>
              <a:t>Models</a:t>
            </a:r>
            <a:endParaRPr lang="es-ES_tradnl" sz="4800" b="1" dirty="0"/>
          </a:p>
          <a:p>
            <a:r>
              <a:rPr lang="es-ES_tradnl" sz="4000" dirty="0"/>
              <a:t>Wang et al. (2024)</a:t>
            </a:r>
          </a:p>
          <a:p>
            <a:endParaRPr lang="es-ES_tradnl" sz="4800" b="1" dirty="0"/>
          </a:p>
          <a:p>
            <a:endParaRPr lang="es-ES_tradnl" sz="4800" b="1" dirty="0"/>
          </a:p>
        </p:txBody>
      </p:sp>
    </p:spTree>
    <p:extLst>
      <p:ext uri="{BB962C8B-B14F-4D97-AF65-F5344CB8AC3E}">
        <p14:creationId xmlns:p14="http://schemas.microsoft.com/office/powerpoint/2010/main" val="3080023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5AE36-B305-F582-A7F5-8B2F23CA5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1F8B12DF-211F-C417-200F-D817D302A65B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0DAF860-2F8B-955C-3EF5-81A5103F1CD9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E84DE4B-8338-FBDE-E804-9BE4A9CC9EF5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F432268-DC14-DF02-4079-FC7DB71E3855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45B7F986-5044-18FF-9042-35D21FC652DA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988471-8024-DB95-DBF3-A35FA9C41006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682801-5E26-DD6F-8941-B5127D32CF96}"/>
              </a:ext>
            </a:extLst>
          </p:cNvPr>
          <p:cNvSpPr txBox="1">
            <a:spLocks/>
          </p:cNvSpPr>
          <p:nvPr/>
        </p:nvSpPr>
        <p:spPr>
          <a:xfrm>
            <a:off x="609599" y="427037"/>
            <a:ext cx="12344399" cy="16438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 err="1"/>
              <a:t>DecodingTrust</a:t>
            </a:r>
            <a:r>
              <a:rPr lang="es-ES_tradnl" sz="4800" b="1" dirty="0"/>
              <a:t>: </a:t>
            </a:r>
            <a:r>
              <a:rPr lang="es-ES_tradnl" sz="4800" b="1" dirty="0" err="1"/>
              <a:t>Evaluating</a:t>
            </a:r>
            <a:r>
              <a:rPr lang="es-ES_tradnl" sz="4800" b="1" dirty="0"/>
              <a:t> Trust in GPT </a:t>
            </a:r>
            <a:r>
              <a:rPr lang="es-ES_tradnl" sz="4800" b="1" dirty="0" err="1"/>
              <a:t>Models</a:t>
            </a:r>
            <a:endParaRPr lang="es-ES_tradnl" sz="4800" b="1" dirty="0"/>
          </a:p>
          <a:p>
            <a:r>
              <a:rPr lang="es-ES_tradnl" sz="4000" dirty="0"/>
              <a:t>Wang et al. (2024)</a:t>
            </a:r>
          </a:p>
          <a:p>
            <a:endParaRPr lang="es-ES_tradnl" sz="4800" b="1" dirty="0"/>
          </a:p>
          <a:p>
            <a:endParaRPr lang="es-ES_tradnl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F979A-EDED-FF2C-370A-F3C5E3B50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691" y="3432635"/>
            <a:ext cx="13192214" cy="342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1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9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85216" y="0"/>
            <a:ext cx="7202784" cy="10534236"/>
          </a:xfrm>
          <a:custGeom>
            <a:avLst/>
            <a:gdLst/>
            <a:ahLst/>
            <a:cxnLst/>
            <a:rect l="l" t="t" r="r" b="b"/>
            <a:pathLst>
              <a:path w="7202784" h="10534236">
                <a:moveTo>
                  <a:pt x="0" y="0"/>
                </a:moveTo>
                <a:lnTo>
                  <a:pt x="7202784" y="0"/>
                </a:lnTo>
                <a:lnTo>
                  <a:pt x="7202784" y="10534236"/>
                </a:lnTo>
                <a:lnTo>
                  <a:pt x="0" y="10534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356917"/>
            <a:ext cx="4564282" cy="804690"/>
            <a:chOff x="0" y="0"/>
            <a:chExt cx="6085709" cy="10729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14952" cy="1072920"/>
            </a:xfrm>
            <a:custGeom>
              <a:avLst/>
              <a:gdLst/>
              <a:ahLst/>
              <a:cxnLst/>
              <a:rect l="l" t="t" r="r" b="b"/>
              <a:pathLst>
                <a:path w="2914952" h="1072920">
                  <a:moveTo>
                    <a:pt x="0" y="0"/>
                  </a:moveTo>
                  <a:lnTo>
                    <a:pt x="2914952" y="0"/>
                  </a:lnTo>
                  <a:lnTo>
                    <a:pt x="2914952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3322572" y="0"/>
              <a:ext cx="2763137" cy="1072920"/>
            </a:xfrm>
            <a:custGeom>
              <a:avLst/>
              <a:gdLst/>
              <a:ahLst/>
              <a:cxnLst/>
              <a:rect l="l" t="t" r="r" b="b"/>
              <a:pathLst>
                <a:path w="2763137" h="1072920">
                  <a:moveTo>
                    <a:pt x="0" y="0"/>
                  </a:moveTo>
                  <a:lnTo>
                    <a:pt x="2763137" y="0"/>
                  </a:lnTo>
                  <a:lnTo>
                    <a:pt x="2763137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1415" y="1583039"/>
            <a:ext cx="8705376" cy="8702546"/>
          </a:xfrm>
          <a:custGeom>
            <a:avLst/>
            <a:gdLst/>
            <a:ahLst/>
            <a:cxnLst/>
            <a:rect l="l" t="t" r="r" b="b"/>
            <a:pathLst>
              <a:path w="8705376" h="8702546">
                <a:moveTo>
                  <a:pt x="0" y="0"/>
                </a:moveTo>
                <a:lnTo>
                  <a:pt x="8705376" y="0"/>
                </a:lnTo>
                <a:lnTo>
                  <a:pt x="8705376" y="8702546"/>
                </a:lnTo>
                <a:lnTo>
                  <a:pt x="0" y="870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7" name="TextBox 7"/>
          <p:cNvSpPr txBox="1"/>
          <p:nvPr/>
        </p:nvSpPr>
        <p:spPr>
          <a:xfrm>
            <a:off x="1028700" y="1563830"/>
            <a:ext cx="9764486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1"/>
              </a:lnSpc>
            </a:pPr>
            <a:r>
              <a:rPr lang="es-ES_tradnl" sz="4800" b="1" dirty="0">
                <a:solidFill>
                  <a:srgbClr val="FFFFFF"/>
                </a:solidFill>
                <a:latin typeface="Montserrat Bold"/>
              </a:rPr>
              <a:t>Herramientas</a:t>
            </a:r>
            <a:r>
              <a:rPr lang="es-ES_tradnl" sz="5700" b="1" dirty="0">
                <a:solidFill>
                  <a:srgbClr val="FFFFFF"/>
                </a:solidFill>
                <a:latin typeface="Montserrat Bold"/>
              </a:rPr>
              <a:t> basadas en chat</a:t>
            </a:r>
            <a:endParaRPr lang="es-ES_tradnl" sz="5700" b="1" dirty="0">
              <a:solidFill>
                <a:srgbClr val="FFFFFF"/>
              </a:solidFill>
              <a:latin typeface="Montserrat Bold"/>
              <a:sym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3408696"/>
            <a:ext cx="9764486" cy="657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56"/>
              </a:lnSpc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Hay 5 actores principales en el mercado de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LLMs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basados en chat: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GPT-4o de OpenAI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Gemini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Advanced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de Google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Llama de Meta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Claude de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Anthropic</a:t>
            </a:r>
            <a:endParaRPr lang="es-ES_tradnl" sz="2800" dirty="0">
              <a:solidFill>
                <a:srgbClr val="FFFFFF"/>
              </a:solidFill>
              <a:latin typeface="Calibri (MS)"/>
              <a:cs typeface="Calibri (MS)"/>
            </a:endParaRP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Copilot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de Microsoft (no confundir con GitHub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Copilot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)</a:t>
            </a:r>
          </a:p>
          <a:p>
            <a:pPr>
              <a:lnSpc>
                <a:spcPts val="4256"/>
              </a:lnSpc>
            </a:pPr>
            <a:endParaRPr lang="es-ES_tradnl" sz="2800" dirty="0">
              <a:solidFill>
                <a:srgbClr val="FFFFFF"/>
              </a:solidFill>
              <a:latin typeface="Calibri (MS)"/>
              <a:cs typeface="Calibri (MS)"/>
            </a:endParaRPr>
          </a:p>
          <a:p>
            <a:pPr>
              <a:lnSpc>
                <a:spcPts val="4256"/>
              </a:lnSpc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Cada producto puede tener funciones derivadas distintas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Gemini puede buscar en YouTube; Bing Chat puede usar GPT-4º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Todos operan bajo un modelo "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freemium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"; $20/mes desbloquea todas las funciones</a:t>
            </a:r>
          </a:p>
          <a:p>
            <a:pPr algn="l">
              <a:lnSpc>
                <a:spcPts val="4256"/>
              </a:lnSpc>
            </a:pPr>
            <a:endParaRPr lang="es-ES_tradnl" sz="2800" u="none" strike="noStrike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5FF06-183C-33DA-46BA-8ECB33E6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7DAC490-B46C-24CA-12E1-439688ADE0EF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3F3718BD-23AD-7187-0608-202CCCD1BD60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4E38C06-2FE6-D60E-5AA1-DA53F1C0D675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E86BB5D-6922-3091-4C0C-796CD0DC53C2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111F7CA2-CD8C-C251-5BDE-461DF0837881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D419488-8CA6-0534-ACD8-EF7B96BA9603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9163FB-8032-1C66-CAA9-16786602A7EB}"/>
              </a:ext>
            </a:extLst>
          </p:cNvPr>
          <p:cNvSpPr txBox="1">
            <a:spLocks/>
          </p:cNvSpPr>
          <p:nvPr/>
        </p:nvSpPr>
        <p:spPr>
          <a:xfrm>
            <a:off x="609599" y="427037"/>
            <a:ext cx="12344399" cy="16438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 err="1"/>
              <a:t>DecodingTrust</a:t>
            </a:r>
            <a:r>
              <a:rPr lang="es-ES_tradnl" sz="4800" b="1" dirty="0"/>
              <a:t>: </a:t>
            </a:r>
            <a:r>
              <a:rPr lang="es-ES_tradnl" sz="4800" b="1" dirty="0" err="1"/>
              <a:t>Evaluating</a:t>
            </a:r>
            <a:r>
              <a:rPr lang="es-ES_tradnl" sz="4800" b="1" dirty="0"/>
              <a:t> Trust in GPT </a:t>
            </a:r>
            <a:r>
              <a:rPr lang="es-ES_tradnl" sz="4800" b="1" dirty="0" err="1"/>
              <a:t>Models</a:t>
            </a:r>
            <a:endParaRPr lang="es-ES_tradnl" sz="4800" b="1" dirty="0"/>
          </a:p>
          <a:p>
            <a:r>
              <a:rPr lang="es-ES_tradnl" sz="4000" dirty="0"/>
              <a:t>Wang et al. (2024)</a:t>
            </a:r>
          </a:p>
          <a:p>
            <a:endParaRPr lang="es-ES_tradnl" sz="4800" b="1" dirty="0"/>
          </a:p>
          <a:p>
            <a:endParaRPr lang="es-ES_tradnl" sz="4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EA989C-3E4C-1A3E-A3B9-D2490965C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143630"/>
            <a:ext cx="12953998" cy="19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9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0ABC0-6631-E393-CECB-CFFA5651C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932D831-DCEC-4C92-EAA8-8B12044640D8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82E4893-2B40-F120-AE73-90D6DF90CEE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2DB597A-5A01-1155-067C-6AD16D3BCA56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B2ACCB8-B2B6-79C4-B493-F02369CAF27E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E14D9E5D-87A5-78C3-F7AA-C935CA961AE0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EA15C1-CB23-A591-00DB-F97082F98626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A17BA8-070E-1B1D-30D4-C027CDD4510E}"/>
              </a:ext>
            </a:extLst>
          </p:cNvPr>
          <p:cNvSpPr txBox="1">
            <a:spLocks/>
          </p:cNvSpPr>
          <p:nvPr/>
        </p:nvSpPr>
        <p:spPr>
          <a:xfrm>
            <a:off x="609599" y="427037"/>
            <a:ext cx="12344399" cy="16438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 err="1"/>
              <a:t>DecodingTrust</a:t>
            </a:r>
            <a:r>
              <a:rPr lang="es-ES_tradnl" sz="4800" b="1" dirty="0"/>
              <a:t>: </a:t>
            </a:r>
            <a:r>
              <a:rPr lang="es-ES_tradnl" sz="4800" b="1" dirty="0" err="1"/>
              <a:t>Evaluating</a:t>
            </a:r>
            <a:r>
              <a:rPr lang="es-ES_tradnl" sz="4800" b="1" dirty="0"/>
              <a:t> Trust in GPT </a:t>
            </a:r>
            <a:r>
              <a:rPr lang="es-ES_tradnl" sz="4800" b="1" dirty="0" err="1"/>
              <a:t>Models</a:t>
            </a:r>
            <a:endParaRPr lang="es-ES_tradnl" sz="4800" b="1" dirty="0"/>
          </a:p>
          <a:p>
            <a:r>
              <a:rPr lang="es-ES_tradnl" sz="4000" dirty="0"/>
              <a:t>Wang et al. (2024)</a:t>
            </a:r>
          </a:p>
          <a:p>
            <a:endParaRPr lang="es-ES_tradnl" sz="4800" b="1" dirty="0"/>
          </a:p>
          <a:p>
            <a:endParaRPr lang="es-ES_tradnl" sz="4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5F74D-BC49-312E-B103-B9EFC7F4D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" y="3780512"/>
            <a:ext cx="12729883" cy="2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58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BE432-5362-DD53-9087-435B808F5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03F5A47-E88E-18F5-A53E-C48CEEBB4241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BBEAEC2-C237-421E-4EF7-3ECE372B48D0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80C3888-83A2-665F-1B71-2FB2256FB54A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26F8F13-F805-5126-C7A2-11FD0ECD645A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EF7A25B5-DF33-0010-06F7-715E90AD5A76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CEECEC-B81F-A45E-78D0-E49F2AC96F63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8E51F-C4D2-517E-094C-ED2353207F2D}"/>
              </a:ext>
            </a:extLst>
          </p:cNvPr>
          <p:cNvSpPr txBox="1">
            <a:spLocks/>
          </p:cNvSpPr>
          <p:nvPr/>
        </p:nvSpPr>
        <p:spPr>
          <a:xfrm>
            <a:off x="609599" y="427037"/>
            <a:ext cx="12344399" cy="16438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Conclusiones: IA generativa como herramienta académica</a:t>
            </a:r>
          </a:p>
          <a:p>
            <a:endParaRPr lang="es-ES_tradnl" sz="4800" b="1" dirty="0"/>
          </a:p>
          <a:p>
            <a:endParaRPr lang="es-ES_tradnl" sz="4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02221-1E82-F0FD-379A-0B8136900C2B}"/>
              </a:ext>
            </a:extLst>
          </p:cNvPr>
          <p:cNvSpPr txBox="1"/>
          <p:nvPr/>
        </p:nvSpPr>
        <p:spPr>
          <a:xfrm>
            <a:off x="380999" y="2070846"/>
            <a:ext cx="1290582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Los </a:t>
            </a:r>
            <a:r>
              <a:rPr lang="es-ES_tradnl" sz="2800" b="1" dirty="0" err="1"/>
              <a:t>LLMs</a:t>
            </a:r>
            <a:r>
              <a:rPr lang="es-ES_tradnl" sz="2800" b="1" dirty="0"/>
              <a:t> han llegado para quedarse</a:t>
            </a:r>
            <a:br>
              <a:rPr lang="es-ES_tradnl" sz="2800" dirty="0"/>
            </a:br>
            <a:r>
              <a:rPr lang="es-ES_tradnl" sz="2800" i="1" dirty="0"/>
              <a:t>Nos ofrecen nuevas formas de interactuar con el conocimiento y transformar el proceso de investigación académica.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La clave está en el uso estratégico, no en la herramienta en sí</a:t>
            </a:r>
            <a:br>
              <a:rPr lang="es-ES_tradnl" sz="2800" dirty="0"/>
            </a:br>
            <a:r>
              <a:rPr lang="es-ES_tradnl" sz="2800" i="1" dirty="0"/>
              <a:t>Un buen </a:t>
            </a:r>
            <a:r>
              <a:rPr lang="es-ES_tradnl" sz="2800" i="1" dirty="0" err="1"/>
              <a:t>prompt</a:t>
            </a:r>
            <a:r>
              <a:rPr lang="es-ES_tradnl" sz="2800" i="1" dirty="0"/>
              <a:t> puede marcar la diferencia entre una respuesta mediocre y una idea brillante.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No reemplazan el pensamiento crítico, lo amplifican</a:t>
            </a:r>
            <a:br>
              <a:rPr lang="es-ES_tradnl" sz="2800" dirty="0"/>
            </a:br>
            <a:r>
              <a:rPr lang="es-ES_tradnl" sz="2800" dirty="0"/>
              <a:t>La IA puede</a:t>
            </a:r>
            <a:r>
              <a:rPr lang="es-ES_tradnl" sz="2800" i="1" dirty="0"/>
              <a:t> potenciar nuestra capacidad de pensar, escribir y analizar.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Como toda herramienta, tiene límites</a:t>
            </a:r>
            <a:br>
              <a:rPr lang="es-ES_tradnl" sz="2800" dirty="0"/>
            </a:br>
            <a:r>
              <a:rPr lang="es-ES_tradnl" sz="2800" i="1" dirty="0"/>
              <a:t>Alucinaciones, errores factuales y sesgos siguen presentes. Siempre es necesario revisar, corregir y complementar.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Recomendación final</a:t>
            </a:r>
            <a:br>
              <a:rPr lang="es-ES_tradnl" sz="2800" dirty="0"/>
            </a:br>
            <a:r>
              <a:rPr lang="es-ES_tradnl" sz="2800" i="1" dirty="0"/>
              <a:t>Experimenten, iteren, usen su criterio. La productividad no está en la tecnología, sino en cómo la integramos a nuestro flujo de trabajo.</a:t>
            </a:r>
          </a:p>
        </p:txBody>
      </p:sp>
    </p:spTree>
    <p:extLst>
      <p:ext uri="{BB962C8B-B14F-4D97-AF65-F5344CB8AC3E}">
        <p14:creationId xmlns:p14="http://schemas.microsoft.com/office/powerpoint/2010/main" val="4189416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205C9-0346-55A4-982B-06820752F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D3603AB2-9E9E-435B-3CB3-DDC0AE847B0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D8C138E-19F8-CBCB-571D-95BBB32D16E8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8046093-6EC0-F3B0-0489-805A1DCFE96D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AEFB55D-8879-4F99-E887-790377748DC1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B760AA05-B754-8416-0DD3-D495AA37195F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A97E14-4DFF-A405-33C3-547288BC9539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A709D-127F-A77C-4C68-B99A559540AA}"/>
              </a:ext>
            </a:extLst>
          </p:cNvPr>
          <p:cNvSpPr txBox="1"/>
          <p:nvPr/>
        </p:nvSpPr>
        <p:spPr>
          <a:xfrm>
            <a:off x="457199" y="1882588"/>
            <a:ext cx="13258801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Anthropic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(2024).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https://docs.anthropic.com/en/docs/build-with-claude/prompt-engineering/overview#prompting-vs-finetuning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ChatGPT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 (GPT-4), </a:t>
            </a: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OpenAI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(2025).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Asistencia en redacción y traducción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https://chat.openai.com/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Coursera. (2024).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Fundamentos de la IA Generativa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https://www.coursera.org/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Elicit.org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(2025).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Herramienta para revisión de literatura asistida por IA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https://elicit.org/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Google Cloud. (2023).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¿Qué es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https://cloud.google.com/discover/what-is-prompt-engineering?hl=es_419#prompt-engineering-overview-and-guide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IBM. (2023).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Guide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https://www.ibm.com/think/topics/prompt-engineering-guide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OpenAI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(2024).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Buenas prácticas para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con la API de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OpenAI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https://help.openai.com/en/articles/6654000-best-practices-for-prompt-engineering-with-the-openai-api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Prompting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 Guide. (2024).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Guía interactiva de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https://www.promptingguide.ai/es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Ransom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, T. (2024).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Notes: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Use AI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Turbo-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Charge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Productivity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F39A86-52C5-7704-0E54-61E270F97ED2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Recursos</a:t>
            </a:r>
          </a:p>
        </p:txBody>
      </p:sp>
    </p:spTree>
    <p:extLst>
      <p:ext uri="{BB962C8B-B14F-4D97-AF65-F5344CB8AC3E}">
        <p14:creationId xmlns:p14="http://schemas.microsoft.com/office/powerpoint/2010/main" val="262870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9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BD7587-00E0-831C-3BAE-99E7C8B23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063F58-4194-6312-9C21-3931B3388464}"/>
              </a:ext>
            </a:extLst>
          </p:cNvPr>
          <p:cNvSpPr/>
          <p:nvPr/>
        </p:nvSpPr>
        <p:spPr>
          <a:xfrm>
            <a:off x="11085216" y="0"/>
            <a:ext cx="7202784" cy="10534236"/>
          </a:xfrm>
          <a:custGeom>
            <a:avLst/>
            <a:gdLst/>
            <a:ahLst/>
            <a:cxnLst/>
            <a:rect l="l" t="t" r="r" b="b"/>
            <a:pathLst>
              <a:path w="7202784" h="10534236">
                <a:moveTo>
                  <a:pt x="0" y="0"/>
                </a:moveTo>
                <a:lnTo>
                  <a:pt x="7202784" y="0"/>
                </a:lnTo>
                <a:lnTo>
                  <a:pt x="7202784" y="10534236"/>
                </a:lnTo>
                <a:lnTo>
                  <a:pt x="0" y="10534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1DE24D0-4F3D-15A7-1135-8FFE6B6D7CB3}"/>
              </a:ext>
            </a:extLst>
          </p:cNvPr>
          <p:cNvGrpSpPr/>
          <p:nvPr/>
        </p:nvGrpSpPr>
        <p:grpSpPr>
          <a:xfrm>
            <a:off x="1028700" y="356917"/>
            <a:ext cx="4564282" cy="804690"/>
            <a:chOff x="0" y="0"/>
            <a:chExt cx="6085709" cy="107292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ADFD7C4-7070-F7C6-69A3-49DDE8BAAB95}"/>
                </a:ext>
              </a:extLst>
            </p:cNvPr>
            <p:cNvSpPr/>
            <p:nvPr/>
          </p:nvSpPr>
          <p:spPr>
            <a:xfrm>
              <a:off x="0" y="0"/>
              <a:ext cx="2914952" cy="1072920"/>
            </a:xfrm>
            <a:custGeom>
              <a:avLst/>
              <a:gdLst/>
              <a:ahLst/>
              <a:cxnLst/>
              <a:rect l="l" t="t" r="r" b="b"/>
              <a:pathLst>
                <a:path w="2914952" h="1072920">
                  <a:moveTo>
                    <a:pt x="0" y="0"/>
                  </a:moveTo>
                  <a:lnTo>
                    <a:pt x="2914952" y="0"/>
                  </a:lnTo>
                  <a:lnTo>
                    <a:pt x="2914952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745CA2B-9413-F4F1-4792-88F110C1B264}"/>
                </a:ext>
              </a:extLst>
            </p:cNvPr>
            <p:cNvSpPr/>
            <p:nvPr/>
          </p:nvSpPr>
          <p:spPr>
            <a:xfrm>
              <a:off x="3322572" y="0"/>
              <a:ext cx="2763137" cy="1072920"/>
            </a:xfrm>
            <a:custGeom>
              <a:avLst/>
              <a:gdLst/>
              <a:ahLst/>
              <a:cxnLst/>
              <a:rect l="l" t="t" r="r" b="b"/>
              <a:pathLst>
                <a:path w="2763137" h="1072920">
                  <a:moveTo>
                    <a:pt x="0" y="0"/>
                  </a:moveTo>
                  <a:lnTo>
                    <a:pt x="2763137" y="0"/>
                  </a:lnTo>
                  <a:lnTo>
                    <a:pt x="2763137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A1698A68-AFF6-68C0-6E9B-6072E4CF1661}"/>
              </a:ext>
            </a:extLst>
          </p:cNvPr>
          <p:cNvSpPr/>
          <p:nvPr/>
        </p:nvSpPr>
        <p:spPr>
          <a:xfrm rot="-5400000">
            <a:off x="-164701" y="3085268"/>
            <a:ext cx="8705376" cy="8702546"/>
          </a:xfrm>
          <a:custGeom>
            <a:avLst/>
            <a:gdLst/>
            <a:ahLst/>
            <a:cxnLst/>
            <a:rect l="l" t="t" r="r" b="b"/>
            <a:pathLst>
              <a:path w="8705376" h="8702546">
                <a:moveTo>
                  <a:pt x="0" y="0"/>
                </a:moveTo>
                <a:lnTo>
                  <a:pt x="8705376" y="0"/>
                </a:lnTo>
                <a:lnTo>
                  <a:pt x="8705376" y="8702546"/>
                </a:lnTo>
                <a:lnTo>
                  <a:pt x="0" y="870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301817D-5947-3178-C93E-2A7E7B5D9F7E}"/>
              </a:ext>
            </a:extLst>
          </p:cNvPr>
          <p:cNvSpPr txBox="1"/>
          <p:nvPr/>
        </p:nvSpPr>
        <p:spPr>
          <a:xfrm>
            <a:off x="802888" y="1563830"/>
            <a:ext cx="999029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1"/>
              </a:lnSpc>
            </a:pPr>
            <a:r>
              <a:rPr lang="es-ES_tradnl" sz="5700" b="1" dirty="0">
                <a:solidFill>
                  <a:srgbClr val="FFFFFF"/>
                </a:solidFill>
                <a:latin typeface="Montserrat Bold"/>
              </a:rPr>
              <a:t>Otras herramientas basadas en IA</a:t>
            </a:r>
          </a:p>
          <a:p>
            <a:pPr>
              <a:lnSpc>
                <a:spcPts val="6441"/>
              </a:lnSpc>
            </a:pPr>
            <a:endParaRPr lang="es-ES_tradnl" sz="5700" b="1" dirty="0">
              <a:solidFill>
                <a:srgbClr val="FFFFFF"/>
              </a:solidFill>
              <a:latin typeface="Montserrat Bold"/>
              <a:sym typeface="Montserrat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52224-17D4-654A-3B7B-82FE46DB7636}"/>
              </a:ext>
            </a:extLst>
          </p:cNvPr>
          <p:cNvSpPr txBox="1"/>
          <p:nvPr/>
        </p:nvSpPr>
        <p:spPr>
          <a:xfrm>
            <a:off x="802888" y="3377310"/>
            <a:ext cx="9990298" cy="5563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Elicit.org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y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Consensus.app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para revisiones de literatura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GitHub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Copilot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(¡gratis para académicos!) para autocompletado de código</a:t>
            </a:r>
          </a:p>
          <a:p>
            <a:pPr marL="914400" lvl="1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Los archivos LaTeX/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RMarkdown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pueden considerarse como código. El autocompletado de código se convierte entonces en "autocompletado de escritura" en estos casos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lex.page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para redacción y edición de texto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Microsoft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Copilot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para Word, PowerPoint, etc.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Perplexity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y Bing Chat para búsquedas en internet aumentadas con IA;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Perplexity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se conecta con Deepseek-R1</a:t>
            </a:r>
          </a:p>
        </p:txBody>
      </p:sp>
    </p:spTree>
    <p:extLst>
      <p:ext uri="{BB962C8B-B14F-4D97-AF65-F5344CB8AC3E}">
        <p14:creationId xmlns:p14="http://schemas.microsoft.com/office/powerpoint/2010/main" val="3353983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9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EBA440-7360-E97B-355C-374E6B7A3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1987C1-47FD-700A-F1CE-AB54DEBDB0E4}"/>
              </a:ext>
            </a:extLst>
          </p:cNvPr>
          <p:cNvSpPr/>
          <p:nvPr/>
        </p:nvSpPr>
        <p:spPr>
          <a:xfrm>
            <a:off x="11085216" y="0"/>
            <a:ext cx="7202784" cy="10534236"/>
          </a:xfrm>
          <a:custGeom>
            <a:avLst/>
            <a:gdLst/>
            <a:ahLst/>
            <a:cxnLst/>
            <a:rect l="l" t="t" r="r" b="b"/>
            <a:pathLst>
              <a:path w="7202784" h="10534236">
                <a:moveTo>
                  <a:pt x="0" y="0"/>
                </a:moveTo>
                <a:lnTo>
                  <a:pt x="7202784" y="0"/>
                </a:lnTo>
                <a:lnTo>
                  <a:pt x="7202784" y="10534236"/>
                </a:lnTo>
                <a:lnTo>
                  <a:pt x="0" y="10534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B96C889-927F-0285-A59B-5CC820BDF153}"/>
              </a:ext>
            </a:extLst>
          </p:cNvPr>
          <p:cNvGrpSpPr/>
          <p:nvPr/>
        </p:nvGrpSpPr>
        <p:grpSpPr>
          <a:xfrm>
            <a:off x="1028700" y="356917"/>
            <a:ext cx="4564282" cy="804690"/>
            <a:chOff x="0" y="0"/>
            <a:chExt cx="6085709" cy="107292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B6BE3C6-E774-8A01-6642-0177D75BC64E}"/>
                </a:ext>
              </a:extLst>
            </p:cNvPr>
            <p:cNvSpPr/>
            <p:nvPr/>
          </p:nvSpPr>
          <p:spPr>
            <a:xfrm>
              <a:off x="0" y="0"/>
              <a:ext cx="2914952" cy="1072920"/>
            </a:xfrm>
            <a:custGeom>
              <a:avLst/>
              <a:gdLst/>
              <a:ahLst/>
              <a:cxnLst/>
              <a:rect l="l" t="t" r="r" b="b"/>
              <a:pathLst>
                <a:path w="2914952" h="1072920">
                  <a:moveTo>
                    <a:pt x="0" y="0"/>
                  </a:moveTo>
                  <a:lnTo>
                    <a:pt x="2914952" y="0"/>
                  </a:lnTo>
                  <a:lnTo>
                    <a:pt x="2914952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3D90329-E959-CD2C-F7B3-D6F5835C7763}"/>
                </a:ext>
              </a:extLst>
            </p:cNvPr>
            <p:cNvSpPr/>
            <p:nvPr/>
          </p:nvSpPr>
          <p:spPr>
            <a:xfrm>
              <a:off x="3322572" y="0"/>
              <a:ext cx="2763137" cy="1072920"/>
            </a:xfrm>
            <a:custGeom>
              <a:avLst/>
              <a:gdLst/>
              <a:ahLst/>
              <a:cxnLst/>
              <a:rect l="l" t="t" r="r" b="b"/>
              <a:pathLst>
                <a:path w="2763137" h="1072920">
                  <a:moveTo>
                    <a:pt x="0" y="0"/>
                  </a:moveTo>
                  <a:lnTo>
                    <a:pt x="2763137" y="0"/>
                  </a:lnTo>
                  <a:lnTo>
                    <a:pt x="2763137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2F129CF9-FDB8-5CFC-CF5F-A568141E1FF1}"/>
              </a:ext>
            </a:extLst>
          </p:cNvPr>
          <p:cNvSpPr/>
          <p:nvPr/>
        </p:nvSpPr>
        <p:spPr>
          <a:xfrm rot="-5400000">
            <a:off x="-164701" y="3085268"/>
            <a:ext cx="8705376" cy="8702546"/>
          </a:xfrm>
          <a:custGeom>
            <a:avLst/>
            <a:gdLst/>
            <a:ahLst/>
            <a:cxnLst/>
            <a:rect l="l" t="t" r="r" b="b"/>
            <a:pathLst>
              <a:path w="8705376" h="8702546">
                <a:moveTo>
                  <a:pt x="0" y="0"/>
                </a:moveTo>
                <a:lnTo>
                  <a:pt x="8705376" y="0"/>
                </a:lnTo>
                <a:lnTo>
                  <a:pt x="8705376" y="8702546"/>
                </a:lnTo>
                <a:lnTo>
                  <a:pt x="0" y="870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77FF642-5300-A760-E609-62534A77F7AE}"/>
              </a:ext>
            </a:extLst>
          </p:cNvPr>
          <p:cNvSpPr txBox="1"/>
          <p:nvPr/>
        </p:nvSpPr>
        <p:spPr>
          <a:xfrm>
            <a:off x="633914" y="1563830"/>
            <a:ext cx="10159272" cy="240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1"/>
              </a:lnSpc>
            </a:pPr>
            <a:r>
              <a:rPr lang="es-ES_tradnl" sz="4800" b="1" dirty="0">
                <a:solidFill>
                  <a:srgbClr val="FFFFFF"/>
                </a:solidFill>
                <a:latin typeface="Montserrat Bold"/>
              </a:rPr>
              <a:t>¿Qué producto(s) debería usar?</a:t>
            </a:r>
          </a:p>
          <a:p>
            <a:pPr>
              <a:lnSpc>
                <a:spcPts val="6441"/>
              </a:lnSpc>
            </a:pPr>
            <a:endParaRPr lang="es-ES_tradnl" sz="4800" b="1" dirty="0">
              <a:solidFill>
                <a:srgbClr val="FFFFFF"/>
              </a:solidFill>
              <a:latin typeface="Montserrat Bold"/>
            </a:endParaRPr>
          </a:p>
          <a:p>
            <a:pPr>
              <a:lnSpc>
                <a:spcPts val="6441"/>
              </a:lnSpc>
            </a:pPr>
            <a:endParaRPr lang="es-ES_tradnl" sz="4800" b="1" dirty="0">
              <a:solidFill>
                <a:srgbClr val="FFFFFF"/>
              </a:solidFill>
              <a:latin typeface="Montserrat Bold"/>
              <a:sym typeface="Montserrat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062BB-7915-DE57-A0FB-90A448766D8D}"/>
              </a:ext>
            </a:extLst>
          </p:cNvPr>
          <p:cNvSpPr txBox="1"/>
          <p:nvPr/>
        </p:nvSpPr>
        <p:spPr>
          <a:xfrm>
            <a:off x="779929" y="3309299"/>
            <a:ext cx="10159272" cy="5563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Cada producto tiene fortalezas y debilidades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Toca experimentar para encontrar el que mejor se ajuste a tus necesidades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Cada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chatbot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ofrece un rendimiento base más o menos similar</a:t>
            </a:r>
          </a:p>
          <a:p>
            <a:pPr marL="914400" lvl="1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Uso Gemini si quiero un resumen de un video de YouTube</a:t>
            </a:r>
          </a:p>
          <a:p>
            <a:pPr marL="914400" lvl="1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GPT-4 permite crear "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GPTs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personalizados" que automatizan interacciones</a:t>
            </a:r>
          </a:p>
          <a:p>
            <a:pPr marL="914400" lvl="1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Claude 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Sonnet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tiene ventanas de contexto grandes y para escribir código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endParaRPr lang="es-ES_tradnl" sz="2800" dirty="0">
              <a:solidFill>
                <a:srgbClr val="FFFFFF"/>
              </a:solidFill>
              <a:latin typeface="Calibri (MS)"/>
              <a:cs typeface="Calibri (MS)"/>
            </a:endParaRPr>
          </a:p>
        </p:txBody>
      </p:sp>
    </p:spTree>
    <p:extLst>
      <p:ext uri="{BB962C8B-B14F-4D97-AF65-F5344CB8AC3E}">
        <p14:creationId xmlns:p14="http://schemas.microsoft.com/office/powerpoint/2010/main" val="219476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/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17" name="TextBox 17"/>
          <p:cNvSpPr txBox="1"/>
          <p:nvPr/>
        </p:nvSpPr>
        <p:spPr>
          <a:xfrm>
            <a:off x="512956" y="593868"/>
            <a:ext cx="14820829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1"/>
              </a:lnSpc>
            </a:pPr>
            <a:r>
              <a:rPr lang="es-ES_tradnl" sz="5400" b="1" dirty="0"/>
              <a:t>¿Por qué debería importarnos? </a:t>
            </a:r>
            <a:endParaRPr lang="es-ES_tradnl" sz="54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503A80-7BBC-C1C8-E363-3C3BBEBA1A9C}"/>
              </a:ext>
            </a:extLst>
          </p:cNvPr>
          <p:cNvSpPr txBox="1"/>
          <p:nvPr/>
        </p:nvSpPr>
        <p:spPr>
          <a:xfrm>
            <a:off x="687625" y="1658263"/>
            <a:ext cx="12597824" cy="7432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b="1" dirty="0"/>
              <a:t>5 Implicaciones de la IA para la Investigación Académica según </a:t>
            </a:r>
            <a:r>
              <a:rPr lang="es-ES_tradnl" sz="3200" b="1" dirty="0">
                <a:hlinkClick r:id="rId7"/>
              </a:rPr>
              <a:t>Joshua Gans </a:t>
            </a:r>
            <a:r>
              <a:rPr lang="es-ES_tradnl" sz="3200" b="1" dirty="0"/>
              <a:t>:</a:t>
            </a:r>
          </a:p>
          <a:p>
            <a:endParaRPr lang="es-ES_tradnl" sz="2800" dirty="0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800" b="1" dirty="0"/>
              <a:t>Colapso del modelo tradicional</a:t>
            </a:r>
          </a:p>
          <a:p>
            <a:pPr lvl="1">
              <a:spcAft>
                <a:spcPts val="600"/>
              </a:spcAft>
            </a:pPr>
            <a:r>
              <a:rPr lang="es-ES_tradnl" sz="2400" i="1" dirty="0"/>
              <a:t>La IA permite generar conocimiento bajo demanda vs. el sistema actual de "investigar ahora, usar después"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800" b="1" dirty="0"/>
              <a:t>Compresión temporal extrema</a:t>
            </a:r>
          </a:p>
          <a:p>
            <a:pPr lvl="1">
              <a:spcAft>
                <a:spcPts val="600"/>
              </a:spcAft>
            </a:pPr>
            <a:r>
              <a:rPr lang="es-ES_tradnl" sz="2400" i="1" dirty="0" err="1"/>
              <a:t>Gans</a:t>
            </a:r>
            <a:r>
              <a:rPr lang="es-ES_tradnl" sz="2400" i="1" dirty="0"/>
              <a:t> completó un </a:t>
            </a:r>
            <a:r>
              <a:rPr lang="es-ES_tradnl" sz="2400" i="1" dirty="0" err="1"/>
              <a:t>paper</a:t>
            </a:r>
            <a:r>
              <a:rPr lang="es-ES_tradnl" sz="2400" i="1" dirty="0"/>
              <a:t> revisado por pares en 1 hora con GPT-o1-pro (proceso que normalmente toma meses)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800" b="1" dirty="0"/>
              <a:t>Fin de la investigación especulativa</a:t>
            </a:r>
          </a:p>
          <a:p>
            <a:pPr lvl="1">
              <a:spcAft>
                <a:spcPts val="600"/>
              </a:spcAft>
            </a:pPr>
            <a:r>
              <a:rPr lang="es-ES_tradnl" sz="2400" i="1" dirty="0"/>
              <a:t>¿Para qué hacer ”(p)</a:t>
            </a:r>
            <a:r>
              <a:rPr lang="es-ES_tradnl" sz="2400" i="1" dirty="0" err="1"/>
              <a:t>research</a:t>
            </a:r>
            <a:r>
              <a:rPr lang="es-ES_tradnl" sz="2400" i="1" dirty="0"/>
              <a:t>" si puedes investigar solo cuando necesitas algo específico?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800" b="1" dirty="0"/>
              <a:t>Investigación más barata que búsqueda</a:t>
            </a:r>
          </a:p>
          <a:p>
            <a:pPr lvl="1">
              <a:spcAft>
                <a:spcPts val="600"/>
              </a:spcAft>
            </a:pPr>
            <a:r>
              <a:rPr lang="es-ES_tradnl" sz="2400" i="1" dirty="0"/>
              <a:t>Con IA potente, "reinventar" conocimiento será más eficiente que buscarlo en bibliotecas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800" b="1" dirty="0"/>
              <a:t>Crisis de incentivos académicos</a:t>
            </a:r>
            <a:r>
              <a:rPr lang="es-ES_tradnl" sz="2800" dirty="0"/>
              <a:t> </a:t>
            </a:r>
          </a:p>
          <a:p>
            <a:pPr lvl="1">
              <a:spcAft>
                <a:spcPts val="600"/>
              </a:spcAft>
            </a:pPr>
            <a:r>
              <a:rPr lang="es-ES_tradnl" sz="2400" i="1" dirty="0"/>
              <a:t>Si cualquiera puede generar investigación instantáneamente, ¿qué valor tiene el trabajo académico tradicional?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7458C-6606-947F-585F-7A09DF302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57E12881-A316-1630-BCB0-5FE47CA5FA16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FF6411D-D0F2-FE34-B6EE-8F3331F2EE84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02D6DCE-18DD-4806-7E72-4BC43220CB4D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CD20F74-46B8-CF3B-6D3A-FF25D9C7992A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045533D3-2D46-94DD-3E17-624758251981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5702EF-DC4C-401E-BC70-3196820E1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66" y="6683761"/>
            <a:ext cx="12100830" cy="1773082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8ED8A4-6BE6-CF53-654C-612C4B4423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19" y="1115122"/>
            <a:ext cx="11090871" cy="556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61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10654</TotalTime>
  <Words>4110</Words>
  <Application>Microsoft Macintosh PowerPoint</Application>
  <PresentationFormat>Custom</PresentationFormat>
  <Paragraphs>376</Paragraphs>
  <Slides>53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 (MS)</vt:lpstr>
      <vt:lpstr>Calibri</vt:lpstr>
      <vt:lpstr>Calibri (MS) Light</vt:lpstr>
      <vt:lpstr>Montserrat Extra-Light</vt:lpstr>
      <vt:lpstr>Aptos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¿Cómo podemos usar mejor estas herramientas?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Uso de IA aplicada en investigación</dc:title>
  <dc:creator>Jineth Uribe</dc:creator>
  <cp:lastModifiedBy>Ignacio Martin Sarmiento Barbieri</cp:lastModifiedBy>
  <cp:revision>3</cp:revision>
  <dcterms:created xsi:type="dcterms:W3CDTF">2006-08-16T00:00:00Z</dcterms:created>
  <dcterms:modified xsi:type="dcterms:W3CDTF">2025-07-15T09:07:25Z</dcterms:modified>
  <dc:identifier>DAGq51wcp_0</dc:identifier>
</cp:coreProperties>
</file>